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39.xml" ContentType="application/vnd.openxmlformats-officedocument.presentationml.slideLayout+xml"/>
  <Override PartName="/ppt/theme/theme5.xml" ContentType="application/vnd.openxmlformats-officedocument.them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Override PartName="/ppt/slideLayouts/slideLayout44.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slideLayouts/slideLayout10.xml" ContentType="application/vnd.openxmlformats-officedocument.presentationml.slideLayout+xml"/>
  <Override PartName="/ppt/slideMasters/slideMaster4.xml" ContentType="application/vnd.openxmlformats-officedocument.presentationml.slideMaster+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Default Extension="png" ContentType="image/png"/>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745" r:id="rId2"/>
    <p:sldMasterId id="2147483805" r:id="rId3"/>
    <p:sldMasterId id="2147483937" r:id="rId4"/>
  </p:sldMasterIdLst>
  <p:notesMasterIdLst>
    <p:notesMasterId r:id="rId19"/>
  </p:notesMasterIdLst>
  <p:sldIdLst>
    <p:sldId id="314" r:id="rId5"/>
    <p:sldId id="279" r:id="rId6"/>
    <p:sldId id="320" r:id="rId7"/>
    <p:sldId id="321" r:id="rId8"/>
    <p:sldId id="280" r:id="rId9"/>
    <p:sldId id="288" r:id="rId10"/>
    <p:sldId id="322" r:id="rId11"/>
    <p:sldId id="323" r:id="rId12"/>
    <p:sldId id="324" r:id="rId13"/>
    <p:sldId id="282" r:id="rId14"/>
    <p:sldId id="290" r:id="rId15"/>
    <p:sldId id="291" r:id="rId16"/>
    <p:sldId id="263" r:id="rId17"/>
    <p:sldId id="308" r:id="rId18"/>
  </p:sldIdLst>
  <p:sldSz cx="9906000" cy="6858000" type="A4"/>
  <p:notesSz cx="6858000" cy="9945688"/>
  <p:defaultTextStyle>
    <a:defPPr>
      <a:defRPr lang="hu-H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66"/>
    <a:srgbClr val="CC9900"/>
    <a:srgbClr val="CC3300"/>
    <a:srgbClr val="00009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Közepesen sötét stílus 2 – 1.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463" autoAdjust="0"/>
    <p:restoredTop sz="94660" autoAdjust="0"/>
  </p:normalViewPr>
  <p:slideViewPr>
    <p:cSldViewPr>
      <p:cViewPr>
        <p:scale>
          <a:sx n="83" d="100"/>
          <a:sy n="83" d="100"/>
        </p:scale>
        <p:origin x="-78" y="-588"/>
      </p:cViewPr>
      <p:guideLst>
        <p:guide orient="horz" pos="2160"/>
        <p:guide pos="31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96888"/>
          </a:xfrm>
          <a:prstGeom prst="rect">
            <a:avLst/>
          </a:prstGeom>
        </p:spPr>
        <p:txBody>
          <a:bodyPr vert="horz" lIns="91440" tIns="45720" rIns="91440" bIns="45720" rtlCol="0"/>
          <a:lstStyle>
            <a:lvl1pPr algn="l">
              <a:defRPr sz="1200"/>
            </a:lvl1pPr>
          </a:lstStyle>
          <a:p>
            <a:pPr>
              <a:defRPr/>
            </a:pPr>
            <a:endParaRPr lang="hu-HU"/>
          </a:p>
        </p:txBody>
      </p:sp>
      <p:sp>
        <p:nvSpPr>
          <p:cNvPr id="3" name="Dátum helye 2"/>
          <p:cNvSpPr>
            <a:spLocks noGrp="1"/>
          </p:cNvSpPr>
          <p:nvPr>
            <p:ph type="dt" idx="1"/>
          </p:nvPr>
        </p:nvSpPr>
        <p:spPr>
          <a:xfrm>
            <a:off x="3884613" y="0"/>
            <a:ext cx="2971800" cy="496888"/>
          </a:xfrm>
          <a:prstGeom prst="rect">
            <a:avLst/>
          </a:prstGeom>
        </p:spPr>
        <p:txBody>
          <a:bodyPr vert="horz" lIns="91440" tIns="45720" rIns="91440" bIns="45720" rtlCol="0"/>
          <a:lstStyle>
            <a:lvl1pPr algn="r">
              <a:defRPr sz="1200"/>
            </a:lvl1pPr>
          </a:lstStyle>
          <a:p>
            <a:pPr>
              <a:defRPr/>
            </a:pPr>
            <a:fld id="{001EDEE6-7478-4543-B637-DEDBBB878CD7}" type="datetimeFigureOut">
              <a:rPr lang="hu-HU"/>
              <a:pPr>
                <a:defRPr/>
              </a:pPr>
              <a:t>2016.11.16.</a:t>
            </a:fld>
            <a:endParaRPr lang="hu-HU"/>
          </a:p>
        </p:txBody>
      </p:sp>
      <p:sp>
        <p:nvSpPr>
          <p:cNvPr id="4" name="Diakép helye 3"/>
          <p:cNvSpPr>
            <a:spLocks noGrp="1" noRot="1" noChangeAspect="1"/>
          </p:cNvSpPr>
          <p:nvPr>
            <p:ph type="sldImg" idx="2"/>
          </p:nvPr>
        </p:nvSpPr>
        <p:spPr>
          <a:xfrm>
            <a:off x="736600" y="746125"/>
            <a:ext cx="5384800" cy="3729038"/>
          </a:xfrm>
          <a:prstGeom prst="rect">
            <a:avLst/>
          </a:prstGeom>
          <a:noFill/>
          <a:ln w="12700">
            <a:solidFill>
              <a:prstClr val="black"/>
            </a:solidFill>
          </a:ln>
        </p:spPr>
        <p:txBody>
          <a:bodyPr vert="horz" lIns="91440" tIns="45720" rIns="91440" bIns="45720" rtlCol="0" anchor="ctr"/>
          <a:lstStyle/>
          <a:p>
            <a:pPr lvl="0"/>
            <a:endParaRPr lang="hu-HU" noProof="0" smtClean="0"/>
          </a:p>
        </p:txBody>
      </p:sp>
      <p:sp>
        <p:nvSpPr>
          <p:cNvPr id="5" name="Jegyzetek helye 4"/>
          <p:cNvSpPr>
            <a:spLocks noGrp="1"/>
          </p:cNvSpPr>
          <p:nvPr>
            <p:ph type="body" sz="quarter" idx="3"/>
          </p:nvPr>
        </p:nvSpPr>
        <p:spPr>
          <a:xfrm>
            <a:off x="685800" y="4724400"/>
            <a:ext cx="5486400" cy="4475163"/>
          </a:xfrm>
          <a:prstGeom prst="rect">
            <a:avLst/>
          </a:prstGeom>
        </p:spPr>
        <p:txBody>
          <a:bodyPr vert="horz" lIns="91440" tIns="45720" rIns="91440" bIns="45720" rtlCol="0">
            <a:normAutofit/>
          </a:bodyPr>
          <a:lstStyle/>
          <a:p>
            <a:pPr lvl="0"/>
            <a:r>
              <a:rPr lang="hu-HU" noProof="0" smtClean="0"/>
              <a:t>Mintaszöveg szerkesztése</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p>
        </p:txBody>
      </p:sp>
      <p:sp>
        <p:nvSpPr>
          <p:cNvPr id="6" name="Élőláb helye 5"/>
          <p:cNvSpPr>
            <a:spLocks noGrp="1"/>
          </p:cNvSpPr>
          <p:nvPr>
            <p:ph type="ftr" sz="quarter" idx="4"/>
          </p:nvPr>
        </p:nvSpPr>
        <p:spPr>
          <a:xfrm>
            <a:off x="0" y="9447213"/>
            <a:ext cx="2971800" cy="496887"/>
          </a:xfrm>
          <a:prstGeom prst="rect">
            <a:avLst/>
          </a:prstGeom>
        </p:spPr>
        <p:txBody>
          <a:bodyPr vert="horz" lIns="91440" tIns="45720" rIns="91440" bIns="45720" rtlCol="0" anchor="b"/>
          <a:lstStyle>
            <a:lvl1pPr algn="l">
              <a:defRPr sz="1200"/>
            </a:lvl1pPr>
          </a:lstStyle>
          <a:p>
            <a:pPr>
              <a:defRPr/>
            </a:pPr>
            <a:endParaRPr lang="hu-HU"/>
          </a:p>
        </p:txBody>
      </p:sp>
      <p:sp>
        <p:nvSpPr>
          <p:cNvPr id="7" name="Dia számának helye 6"/>
          <p:cNvSpPr>
            <a:spLocks noGrp="1"/>
          </p:cNvSpPr>
          <p:nvPr>
            <p:ph type="sldNum" sz="quarter" idx="5"/>
          </p:nvPr>
        </p:nvSpPr>
        <p:spPr>
          <a:xfrm>
            <a:off x="3884613" y="9447213"/>
            <a:ext cx="2971800" cy="496887"/>
          </a:xfrm>
          <a:prstGeom prst="rect">
            <a:avLst/>
          </a:prstGeom>
        </p:spPr>
        <p:txBody>
          <a:bodyPr vert="horz" lIns="91440" tIns="45720" rIns="91440" bIns="45720" rtlCol="0" anchor="b"/>
          <a:lstStyle>
            <a:lvl1pPr algn="r">
              <a:defRPr sz="1200"/>
            </a:lvl1pPr>
          </a:lstStyle>
          <a:p>
            <a:pPr>
              <a:defRPr/>
            </a:pPr>
            <a:fld id="{D362A197-8364-4BDF-B686-EA3DB4A2F8AB}" type="slidenum">
              <a:rPr lang="hu-HU"/>
              <a:pPr>
                <a:defRPr/>
              </a:pPr>
              <a:t>‹#›</a:t>
            </a:fld>
            <a:endParaRPr lang="hu-HU"/>
          </a:p>
        </p:txBody>
      </p:sp>
    </p:spTree>
    <p:extLst>
      <p:ext uri="{BB962C8B-B14F-4D97-AF65-F5344CB8AC3E}">
        <p14:creationId xmlns:p14="http://schemas.microsoft.com/office/powerpoint/2010/main" xmlns="" val="320750335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Címdia">
    <p:spTree>
      <p:nvGrpSpPr>
        <p:cNvPr id="1" name=""/>
        <p:cNvGrpSpPr/>
        <p:nvPr/>
      </p:nvGrpSpPr>
      <p:grpSpPr>
        <a:xfrm>
          <a:off x="0" y="0"/>
          <a:ext cx="0" cy="0"/>
          <a:chOff x="0" y="0"/>
          <a:chExt cx="0" cy="0"/>
        </a:xfrm>
      </p:grpSpPr>
      <p:grpSp>
        <p:nvGrpSpPr>
          <p:cNvPr id="4" name="Group 2"/>
          <p:cNvGrpSpPr>
            <a:grpSpLocks/>
          </p:cNvGrpSpPr>
          <p:nvPr/>
        </p:nvGrpSpPr>
        <p:grpSpPr bwMode="auto">
          <a:xfrm>
            <a:off x="1797050" y="1600200"/>
            <a:ext cx="7407275" cy="3200400"/>
            <a:chOff x="1045" y="1008"/>
            <a:chExt cx="4307" cy="2016"/>
          </a:xfrm>
        </p:grpSpPr>
        <p:sp>
          <p:nvSpPr>
            <p:cNvPr id="5" name="Oval 3"/>
            <p:cNvSpPr>
              <a:spLocks noChangeArrowheads="1"/>
            </p:cNvSpPr>
            <p:nvPr/>
          </p:nvSpPr>
          <p:spPr bwMode="hidden">
            <a:xfrm flipH="1">
              <a:off x="4392" y="1008"/>
              <a:ext cx="960" cy="960"/>
            </a:xfrm>
            <a:prstGeom prst="ellipse">
              <a:avLst/>
            </a:prstGeom>
            <a:solidFill>
              <a:schemeClr val="accent2"/>
            </a:solidFill>
            <a:ln>
              <a:noFill/>
            </a:ln>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hu-HU" altLang="hu-HU" sz="2400" smtClean="0">
                <a:latin typeface="Times New Roman" pitchFamily="18" charset="0"/>
                <a:cs typeface="+mn-cs"/>
              </a:endParaRPr>
            </a:p>
          </p:txBody>
        </p:sp>
        <p:sp>
          <p:nvSpPr>
            <p:cNvPr id="6" name="Oval 4"/>
            <p:cNvSpPr>
              <a:spLocks noChangeArrowheads="1"/>
            </p:cNvSpPr>
            <p:nvPr/>
          </p:nvSpPr>
          <p:spPr bwMode="hidden">
            <a:xfrm flipH="1">
              <a:off x="3264" y="1008"/>
              <a:ext cx="960" cy="960"/>
            </a:xfrm>
            <a:prstGeom prst="ellipse">
              <a:avLst/>
            </a:prstGeom>
            <a:solidFill>
              <a:schemeClr val="accent2"/>
            </a:solidFill>
            <a:ln>
              <a:noFill/>
            </a:ln>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hu-HU" altLang="hu-HU" sz="2400" smtClean="0">
                <a:latin typeface="Times New Roman" pitchFamily="18" charset="0"/>
                <a:cs typeface="+mn-cs"/>
              </a:endParaRPr>
            </a:p>
          </p:txBody>
        </p:sp>
        <p:sp>
          <p:nvSpPr>
            <p:cNvPr id="7" name="Oval 5"/>
            <p:cNvSpPr>
              <a:spLocks noChangeArrowheads="1"/>
            </p:cNvSpPr>
            <p:nvPr/>
          </p:nvSpPr>
          <p:spPr bwMode="hidden">
            <a:xfrm flipH="1">
              <a:off x="2136" y="1008"/>
              <a:ext cx="960" cy="960"/>
            </a:xfrm>
            <a:prstGeom prst="ellipse">
              <a:avLst/>
            </a:prstGeom>
            <a:noFill/>
            <a:ln w="28575">
              <a:solidFill>
                <a:schemeClr val="accent2"/>
              </a:solidFill>
              <a:round/>
              <a:headEnd/>
              <a:tailEnd/>
            </a:ln>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hu-HU" altLang="hu-HU" sz="2400" smtClean="0">
                <a:latin typeface="Times New Roman" pitchFamily="18" charset="0"/>
                <a:cs typeface="+mn-cs"/>
              </a:endParaRPr>
            </a:p>
          </p:txBody>
        </p:sp>
        <p:sp>
          <p:nvSpPr>
            <p:cNvPr id="8" name="Oval 6"/>
            <p:cNvSpPr>
              <a:spLocks noChangeArrowheads="1"/>
            </p:cNvSpPr>
            <p:nvPr/>
          </p:nvSpPr>
          <p:spPr bwMode="hidden">
            <a:xfrm flipH="1">
              <a:off x="2136" y="2064"/>
              <a:ext cx="960" cy="960"/>
            </a:xfrm>
            <a:prstGeom prst="ellipse">
              <a:avLst/>
            </a:prstGeom>
            <a:solidFill>
              <a:schemeClr val="accent2"/>
            </a:solidFill>
            <a:ln>
              <a:noFill/>
            </a:ln>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hu-HU" altLang="hu-HU" sz="2400" smtClean="0">
                <a:latin typeface="Times New Roman" pitchFamily="18" charset="0"/>
                <a:cs typeface="+mn-cs"/>
              </a:endParaRPr>
            </a:p>
          </p:txBody>
        </p:sp>
        <p:sp>
          <p:nvSpPr>
            <p:cNvPr id="9" name="Oval 7"/>
            <p:cNvSpPr>
              <a:spLocks noChangeArrowheads="1"/>
            </p:cNvSpPr>
            <p:nvPr/>
          </p:nvSpPr>
          <p:spPr bwMode="hidden">
            <a:xfrm flipH="1">
              <a:off x="1045" y="2064"/>
              <a:ext cx="960" cy="960"/>
            </a:xfrm>
            <a:prstGeom prst="ellipse">
              <a:avLst/>
            </a:prstGeom>
            <a:solidFill>
              <a:schemeClr val="accent2"/>
            </a:solidFill>
            <a:ln>
              <a:noFill/>
            </a:ln>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hu-HU" altLang="hu-HU" sz="2400" smtClean="0">
                <a:latin typeface="Times New Roman" pitchFamily="18" charset="0"/>
                <a:cs typeface="+mn-cs"/>
              </a:endParaRPr>
            </a:p>
          </p:txBody>
        </p:sp>
        <p:sp>
          <p:nvSpPr>
            <p:cNvPr id="10" name="Oval 8"/>
            <p:cNvSpPr>
              <a:spLocks noChangeArrowheads="1"/>
            </p:cNvSpPr>
            <p:nvPr/>
          </p:nvSpPr>
          <p:spPr bwMode="hidden">
            <a:xfrm flipH="1">
              <a:off x="4392" y="2064"/>
              <a:ext cx="960" cy="960"/>
            </a:xfrm>
            <a:prstGeom prst="ellipse">
              <a:avLst/>
            </a:prstGeom>
            <a:noFill/>
            <a:ln w="28575">
              <a:solidFill>
                <a:schemeClr val="accent2"/>
              </a:solidFill>
              <a:round/>
              <a:headEnd/>
              <a:tailEnd/>
            </a:ln>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hu-HU" altLang="hu-HU" sz="2400" smtClean="0">
                <a:latin typeface="Times New Roman" pitchFamily="18" charset="0"/>
                <a:cs typeface="+mn-cs"/>
              </a:endParaRPr>
            </a:p>
          </p:txBody>
        </p:sp>
      </p:grpSp>
      <p:sp>
        <p:nvSpPr>
          <p:cNvPr id="34828" name="Rectangle 12"/>
          <p:cNvSpPr>
            <a:spLocks noGrp="1" noChangeArrowheads="1"/>
          </p:cNvSpPr>
          <p:nvPr>
            <p:ph type="ctrTitle"/>
          </p:nvPr>
        </p:nvSpPr>
        <p:spPr>
          <a:xfrm>
            <a:off x="742950" y="1219200"/>
            <a:ext cx="8420100" cy="1933575"/>
          </a:xfrm>
        </p:spPr>
        <p:txBody>
          <a:bodyPr anchor="b"/>
          <a:lstStyle>
            <a:lvl1pPr algn="r">
              <a:defRPr sz="4400"/>
            </a:lvl1pPr>
          </a:lstStyle>
          <a:p>
            <a:r>
              <a:rPr lang="hu-HU"/>
              <a:t>Mintacím szerkesztése</a:t>
            </a:r>
          </a:p>
        </p:txBody>
      </p:sp>
      <p:sp>
        <p:nvSpPr>
          <p:cNvPr id="34829" name="Rectangle 13"/>
          <p:cNvSpPr>
            <a:spLocks noGrp="1" noChangeArrowheads="1"/>
          </p:cNvSpPr>
          <p:nvPr>
            <p:ph type="subTitle" idx="1"/>
          </p:nvPr>
        </p:nvSpPr>
        <p:spPr>
          <a:xfrm>
            <a:off x="2228850" y="3505200"/>
            <a:ext cx="6934200" cy="1752600"/>
          </a:xfrm>
        </p:spPr>
        <p:txBody>
          <a:bodyPr/>
          <a:lstStyle>
            <a:lvl1pPr marL="0" indent="0" algn="r">
              <a:buFont typeface="Wingdings" pitchFamily="2" charset="2"/>
              <a:buNone/>
              <a:defRPr/>
            </a:lvl1pPr>
          </a:lstStyle>
          <a:p>
            <a:r>
              <a:rPr lang="hu-HU"/>
              <a:t>Alcím mintájának szerkesztése</a:t>
            </a:r>
          </a:p>
        </p:txBody>
      </p:sp>
      <p:sp>
        <p:nvSpPr>
          <p:cNvPr id="11" name="Rectangle 9"/>
          <p:cNvSpPr>
            <a:spLocks noGrp="1" noChangeArrowheads="1"/>
          </p:cNvSpPr>
          <p:nvPr>
            <p:ph type="dt" sz="half" idx="10"/>
          </p:nvPr>
        </p:nvSpPr>
        <p:spPr/>
        <p:txBody>
          <a:bodyPr/>
          <a:lstStyle>
            <a:lvl1pPr>
              <a:defRPr/>
            </a:lvl1pPr>
          </a:lstStyle>
          <a:p>
            <a:pPr>
              <a:defRPr/>
            </a:pPr>
            <a:fld id="{12CC9C3D-0C9F-4508-B30B-6E216059F848}" type="datetimeFigureOut">
              <a:rPr lang="hu-HU"/>
              <a:pPr>
                <a:defRPr/>
              </a:pPr>
              <a:t>2016.11.16.</a:t>
            </a:fld>
            <a:endParaRPr lang="hu-HU"/>
          </a:p>
        </p:txBody>
      </p:sp>
      <p:sp>
        <p:nvSpPr>
          <p:cNvPr id="12" name="Rectangle 10"/>
          <p:cNvSpPr>
            <a:spLocks noGrp="1" noChangeArrowheads="1"/>
          </p:cNvSpPr>
          <p:nvPr>
            <p:ph type="ftr" sz="quarter" idx="11"/>
          </p:nvPr>
        </p:nvSpPr>
        <p:spPr/>
        <p:txBody>
          <a:bodyPr/>
          <a:lstStyle>
            <a:lvl1pPr>
              <a:defRPr/>
            </a:lvl1pPr>
          </a:lstStyle>
          <a:p>
            <a:pPr>
              <a:defRPr/>
            </a:pPr>
            <a:endParaRPr lang="hu-HU"/>
          </a:p>
        </p:txBody>
      </p:sp>
      <p:sp>
        <p:nvSpPr>
          <p:cNvPr id="13" name="Rectangle 11"/>
          <p:cNvSpPr>
            <a:spLocks noGrp="1" noChangeArrowheads="1"/>
          </p:cNvSpPr>
          <p:nvPr>
            <p:ph type="sldNum" sz="quarter" idx="12"/>
          </p:nvPr>
        </p:nvSpPr>
        <p:spPr/>
        <p:txBody>
          <a:bodyPr/>
          <a:lstStyle>
            <a:lvl1pPr>
              <a:defRPr/>
            </a:lvl1pPr>
          </a:lstStyle>
          <a:p>
            <a:pPr>
              <a:defRPr/>
            </a:pPr>
            <a:fld id="{816208C7-A88D-416D-9FEB-74AC333DF856}" type="slidenum">
              <a:rPr lang="hu-HU"/>
              <a:pPr>
                <a:defRPr/>
              </a:pPr>
              <a:t>‹#›</a:t>
            </a:fld>
            <a:endParaRPr lang="hu-HU"/>
          </a:p>
        </p:txBody>
      </p:sp>
    </p:spTree>
    <p:extLst>
      <p:ext uri="{BB962C8B-B14F-4D97-AF65-F5344CB8AC3E}">
        <p14:creationId xmlns:p14="http://schemas.microsoft.com/office/powerpoint/2010/main" xmlns="" val="25011476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Rectangle 9"/>
          <p:cNvSpPr>
            <a:spLocks noGrp="1" noChangeArrowheads="1"/>
          </p:cNvSpPr>
          <p:nvPr>
            <p:ph type="dt" sz="half" idx="10"/>
          </p:nvPr>
        </p:nvSpPr>
        <p:spPr/>
        <p:txBody>
          <a:bodyPr/>
          <a:lstStyle>
            <a:lvl1pPr>
              <a:defRPr/>
            </a:lvl1pPr>
          </a:lstStyle>
          <a:p>
            <a:pPr>
              <a:defRPr/>
            </a:pPr>
            <a:fld id="{641470A7-D4F9-412A-8E82-915C7BAA3F2C}" type="datetimeFigureOut">
              <a:rPr lang="hu-HU"/>
              <a:pPr>
                <a:defRPr/>
              </a:pPr>
              <a:t>2016.11.16.</a:t>
            </a:fld>
            <a:endParaRPr lang="hu-HU"/>
          </a:p>
        </p:txBody>
      </p:sp>
      <p:sp>
        <p:nvSpPr>
          <p:cNvPr id="5" name="Rectangle 10"/>
          <p:cNvSpPr>
            <a:spLocks noGrp="1" noChangeArrowheads="1"/>
          </p:cNvSpPr>
          <p:nvPr>
            <p:ph type="ftr" sz="quarter" idx="11"/>
          </p:nvPr>
        </p:nvSpPr>
        <p:spPr/>
        <p:txBody>
          <a:bodyPr/>
          <a:lstStyle>
            <a:lvl1pPr>
              <a:defRPr/>
            </a:lvl1pPr>
          </a:lstStyle>
          <a:p>
            <a:pPr>
              <a:defRPr/>
            </a:pPr>
            <a:endParaRPr lang="hu-HU"/>
          </a:p>
        </p:txBody>
      </p:sp>
      <p:sp>
        <p:nvSpPr>
          <p:cNvPr id="6" name="Rectangle 11"/>
          <p:cNvSpPr>
            <a:spLocks noGrp="1" noChangeArrowheads="1"/>
          </p:cNvSpPr>
          <p:nvPr>
            <p:ph type="sldNum" sz="quarter" idx="12"/>
          </p:nvPr>
        </p:nvSpPr>
        <p:spPr/>
        <p:txBody>
          <a:bodyPr/>
          <a:lstStyle>
            <a:lvl1pPr>
              <a:defRPr/>
            </a:lvl1pPr>
          </a:lstStyle>
          <a:p>
            <a:pPr>
              <a:defRPr/>
            </a:pPr>
            <a:fld id="{59CF6862-404C-4E7A-AEDD-02490865191C}" type="slidenum">
              <a:rPr lang="hu-HU"/>
              <a:pPr>
                <a:defRPr/>
              </a:pPr>
              <a:t>‹#›</a:t>
            </a:fld>
            <a:endParaRPr lang="hu-HU"/>
          </a:p>
        </p:txBody>
      </p:sp>
    </p:spTree>
    <p:extLst>
      <p:ext uri="{BB962C8B-B14F-4D97-AF65-F5344CB8AC3E}">
        <p14:creationId xmlns:p14="http://schemas.microsoft.com/office/powerpoint/2010/main" xmlns="" val="21822715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7181850" y="274638"/>
            <a:ext cx="2228850" cy="5856287"/>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495300" y="274638"/>
            <a:ext cx="6534150" cy="5856287"/>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Rectangle 9"/>
          <p:cNvSpPr>
            <a:spLocks noGrp="1" noChangeArrowheads="1"/>
          </p:cNvSpPr>
          <p:nvPr>
            <p:ph type="dt" sz="half" idx="10"/>
          </p:nvPr>
        </p:nvSpPr>
        <p:spPr/>
        <p:txBody>
          <a:bodyPr/>
          <a:lstStyle>
            <a:lvl1pPr>
              <a:defRPr/>
            </a:lvl1pPr>
          </a:lstStyle>
          <a:p>
            <a:pPr>
              <a:defRPr/>
            </a:pPr>
            <a:fld id="{485AC4B4-3679-4C43-89D4-7D2A3BC491B5}" type="datetimeFigureOut">
              <a:rPr lang="hu-HU"/>
              <a:pPr>
                <a:defRPr/>
              </a:pPr>
              <a:t>2016.11.16.</a:t>
            </a:fld>
            <a:endParaRPr lang="hu-HU"/>
          </a:p>
        </p:txBody>
      </p:sp>
      <p:sp>
        <p:nvSpPr>
          <p:cNvPr id="5" name="Rectangle 10"/>
          <p:cNvSpPr>
            <a:spLocks noGrp="1" noChangeArrowheads="1"/>
          </p:cNvSpPr>
          <p:nvPr>
            <p:ph type="ftr" sz="quarter" idx="11"/>
          </p:nvPr>
        </p:nvSpPr>
        <p:spPr/>
        <p:txBody>
          <a:bodyPr/>
          <a:lstStyle>
            <a:lvl1pPr>
              <a:defRPr/>
            </a:lvl1pPr>
          </a:lstStyle>
          <a:p>
            <a:pPr>
              <a:defRPr/>
            </a:pPr>
            <a:endParaRPr lang="hu-HU"/>
          </a:p>
        </p:txBody>
      </p:sp>
      <p:sp>
        <p:nvSpPr>
          <p:cNvPr id="6" name="Rectangle 11"/>
          <p:cNvSpPr>
            <a:spLocks noGrp="1" noChangeArrowheads="1"/>
          </p:cNvSpPr>
          <p:nvPr>
            <p:ph type="sldNum" sz="quarter" idx="12"/>
          </p:nvPr>
        </p:nvSpPr>
        <p:spPr/>
        <p:txBody>
          <a:bodyPr/>
          <a:lstStyle>
            <a:lvl1pPr>
              <a:defRPr/>
            </a:lvl1pPr>
          </a:lstStyle>
          <a:p>
            <a:pPr>
              <a:defRPr/>
            </a:pPr>
            <a:fld id="{655D07D8-23D4-4831-A87F-0B57A3C93F73}" type="slidenum">
              <a:rPr lang="hu-HU"/>
              <a:pPr>
                <a:defRPr/>
              </a:pPr>
              <a:t>‹#›</a:t>
            </a:fld>
            <a:endParaRPr lang="hu-HU"/>
          </a:p>
        </p:txBody>
      </p:sp>
    </p:spTree>
    <p:extLst>
      <p:ext uri="{BB962C8B-B14F-4D97-AF65-F5344CB8AC3E}">
        <p14:creationId xmlns:p14="http://schemas.microsoft.com/office/powerpoint/2010/main" xmlns="" val="22114245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Címdia">
    <p:spTree>
      <p:nvGrpSpPr>
        <p:cNvPr id="1" name=""/>
        <p:cNvGrpSpPr/>
        <p:nvPr/>
      </p:nvGrpSpPr>
      <p:grpSpPr>
        <a:xfrm>
          <a:off x="0" y="0"/>
          <a:ext cx="0" cy="0"/>
          <a:chOff x="0" y="0"/>
          <a:chExt cx="0" cy="0"/>
        </a:xfrm>
      </p:grpSpPr>
      <p:grpSp>
        <p:nvGrpSpPr>
          <p:cNvPr id="4" name="Group 2"/>
          <p:cNvGrpSpPr>
            <a:grpSpLocks/>
          </p:cNvGrpSpPr>
          <p:nvPr/>
        </p:nvGrpSpPr>
        <p:grpSpPr bwMode="auto">
          <a:xfrm>
            <a:off x="1797050" y="1600200"/>
            <a:ext cx="7407275" cy="3200400"/>
            <a:chOff x="1045" y="1008"/>
            <a:chExt cx="4307" cy="2016"/>
          </a:xfrm>
        </p:grpSpPr>
        <p:sp>
          <p:nvSpPr>
            <p:cNvPr id="5" name="Oval 3"/>
            <p:cNvSpPr>
              <a:spLocks noChangeArrowheads="1"/>
            </p:cNvSpPr>
            <p:nvPr/>
          </p:nvSpPr>
          <p:spPr bwMode="hidden">
            <a:xfrm flipH="1">
              <a:off x="4392" y="1008"/>
              <a:ext cx="960" cy="960"/>
            </a:xfrm>
            <a:prstGeom prst="ellipse">
              <a:avLst/>
            </a:prstGeom>
            <a:solidFill>
              <a:schemeClr val="accent2"/>
            </a:solidFill>
            <a:ln>
              <a:noFill/>
            </a:ln>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hu-HU" altLang="hu-HU" sz="2400" smtClean="0">
                <a:solidFill>
                  <a:srgbClr val="000000"/>
                </a:solidFill>
                <a:latin typeface="Times New Roman" pitchFamily="18" charset="0"/>
                <a:cs typeface="+mn-cs"/>
              </a:endParaRPr>
            </a:p>
          </p:txBody>
        </p:sp>
        <p:sp>
          <p:nvSpPr>
            <p:cNvPr id="6" name="Oval 4"/>
            <p:cNvSpPr>
              <a:spLocks noChangeArrowheads="1"/>
            </p:cNvSpPr>
            <p:nvPr/>
          </p:nvSpPr>
          <p:spPr bwMode="hidden">
            <a:xfrm flipH="1">
              <a:off x="3264" y="1008"/>
              <a:ext cx="960" cy="960"/>
            </a:xfrm>
            <a:prstGeom prst="ellipse">
              <a:avLst/>
            </a:prstGeom>
            <a:solidFill>
              <a:schemeClr val="accent2"/>
            </a:solidFill>
            <a:ln>
              <a:noFill/>
            </a:ln>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hu-HU" altLang="hu-HU" sz="2400" smtClean="0">
                <a:solidFill>
                  <a:srgbClr val="000000"/>
                </a:solidFill>
                <a:latin typeface="Times New Roman" pitchFamily="18" charset="0"/>
                <a:cs typeface="+mn-cs"/>
              </a:endParaRPr>
            </a:p>
          </p:txBody>
        </p:sp>
        <p:sp>
          <p:nvSpPr>
            <p:cNvPr id="7" name="Oval 5"/>
            <p:cNvSpPr>
              <a:spLocks noChangeArrowheads="1"/>
            </p:cNvSpPr>
            <p:nvPr/>
          </p:nvSpPr>
          <p:spPr bwMode="hidden">
            <a:xfrm flipH="1">
              <a:off x="2136" y="1008"/>
              <a:ext cx="960" cy="960"/>
            </a:xfrm>
            <a:prstGeom prst="ellipse">
              <a:avLst/>
            </a:prstGeom>
            <a:noFill/>
            <a:ln w="28575">
              <a:solidFill>
                <a:schemeClr val="accent2"/>
              </a:solidFill>
              <a:round/>
              <a:headEnd/>
              <a:tailEnd/>
            </a:ln>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hu-HU" altLang="hu-HU" sz="2400" smtClean="0">
                <a:solidFill>
                  <a:srgbClr val="000000"/>
                </a:solidFill>
                <a:latin typeface="Times New Roman" pitchFamily="18" charset="0"/>
                <a:cs typeface="+mn-cs"/>
              </a:endParaRPr>
            </a:p>
          </p:txBody>
        </p:sp>
        <p:sp>
          <p:nvSpPr>
            <p:cNvPr id="8" name="Oval 6"/>
            <p:cNvSpPr>
              <a:spLocks noChangeArrowheads="1"/>
            </p:cNvSpPr>
            <p:nvPr/>
          </p:nvSpPr>
          <p:spPr bwMode="hidden">
            <a:xfrm flipH="1">
              <a:off x="2136" y="2064"/>
              <a:ext cx="960" cy="960"/>
            </a:xfrm>
            <a:prstGeom prst="ellipse">
              <a:avLst/>
            </a:prstGeom>
            <a:solidFill>
              <a:schemeClr val="accent2"/>
            </a:solidFill>
            <a:ln>
              <a:noFill/>
            </a:ln>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hu-HU" altLang="hu-HU" sz="2400" smtClean="0">
                <a:solidFill>
                  <a:srgbClr val="000000"/>
                </a:solidFill>
                <a:latin typeface="Times New Roman" pitchFamily="18" charset="0"/>
                <a:cs typeface="+mn-cs"/>
              </a:endParaRPr>
            </a:p>
          </p:txBody>
        </p:sp>
        <p:sp>
          <p:nvSpPr>
            <p:cNvPr id="9" name="Oval 7"/>
            <p:cNvSpPr>
              <a:spLocks noChangeArrowheads="1"/>
            </p:cNvSpPr>
            <p:nvPr/>
          </p:nvSpPr>
          <p:spPr bwMode="hidden">
            <a:xfrm flipH="1">
              <a:off x="1045" y="2064"/>
              <a:ext cx="960" cy="960"/>
            </a:xfrm>
            <a:prstGeom prst="ellipse">
              <a:avLst/>
            </a:prstGeom>
            <a:solidFill>
              <a:schemeClr val="accent2"/>
            </a:solidFill>
            <a:ln>
              <a:noFill/>
            </a:ln>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hu-HU" altLang="hu-HU" sz="2400" smtClean="0">
                <a:solidFill>
                  <a:srgbClr val="000000"/>
                </a:solidFill>
                <a:latin typeface="Times New Roman" pitchFamily="18" charset="0"/>
                <a:cs typeface="+mn-cs"/>
              </a:endParaRPr>
            </a:p>
          </p:txBody>
        </p:sp>
        <p:sp>
          <p:nvSpPr>
            <p:cNvPr id="10" name="Oval 8"/>
            <p:cNvSpPr>
              <a:spLocks noChangeArrowheads="1"/>
            </p:cNvSpPr>
            <p:nvPr/>
          </p:nvSpPr>
          <p:spPr bwMode="hidden">
            <a:xfrm flipH="1">
              <a:off x="4392" y="2064"/>
              <a:ext cx="960" cy="960"/>
            </a:xfrm>
            <a:prstGeom prst="ellipse">
              <a:avLst/>
            </a:prstGeom>
            <a:noFill/>
            <a:ln w="28575">
              <a:solidFill>
                <a:schemeClr val="accent2"/>
              </a:solidFill>
              <a:round/>
              <a:headEnd/>
              <a:tailEnd/>
            </a:ln>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hu-HU" altLang="hu-HU" sz="2400" smtClean="0">
                <a:solidFill>
                  <a:srgbClr val="000000"/>
                </a:solidFill>
                <a:latin typeface="Times New Roman" pitchFamily="18" charset="0"/>
                <a:cs typeface="+mn-cs"/>
              </a:endParaRPr>
            </a:p>
          </p:txBody>
        </p:sp>
      </p:grpSp>
      <p:sp>
        <p:nvSpPr>
          <p:cNvPr id="34828" name="Rectangle 12"/>
          <p:cNvSpPr>
            <a:spLocks noGrp="1" noChangeArrowheads="1"/>
          </p:cNvSpPr>
          <p:nvPr>
            <p:ph type="ctrTitle"/>
          </p:nvPr>
        </p:nvSpPr>
        <p:spPr>
          <a:xfrm>
            <a:off x="742950" y="1219200"/>
            <a:ext cx="8420100" cy="1933575"/>
          </a:xfrm>
        </p:spPr>
        <p:txBody>
          <a:bodyPr anchor="b"/>
          <a:lstStyle>
            <a:lvl1pPr algn="r">
              <a:defRPr sz="4400"/>
            </a:lvl1pPr>
          </a:lstStyle>
          <a:p>
            <a:r>
              <a:rPr lang="hu-HU"/>
              <a:t>Mintacím szerkesztése</a:t>
            </a:r>
          </a:p>
        </p:txBody>
      </p:sp>
      <p:sp>
        <p:nvSpPr>
          <p:cNvPr id="34829" name="Rectangle 13"/>
          <p:cNvSpPr>
            <a:spLocks noGrp="1" noChangeArrowheads="1"/>
          </p:cNvSpPr>
          <p:nvPr>
            <p:ph type="subTitle" idx="1"/>
          </p:nvPr>
        </p:nvSpPr>
        <p:spPr>
          <a:xfrm>
            <a:off x="2228850" y="3505200"/>
            <a:ext cx="6934200" cy="1752600"/>
          </a:xfrm>
        </p:spPr>
        <p:txBody>
          <a:bodyPr/>
          <a:lstStyle>
            <a:lvl1pPr marL="0" indent="0" algn="r">
              <a:buFont typeface="Wingdings" pitchFamily="2" charset="2"/>
              <a:buNone/>
              <a:defRPr/>
            </a:lvl1pPr>
          </a:lstStyle>
          <a:p>
            <a:r>
              <a:rPr lang="hu-HU"/>
              <a:t>Alcím mintájának szerkesztése</a:t>
            </a:r>
          </a:p>
        </p:txBody>
      </p:sp>
      <p:sp>
        <p:nvSpPr>
          <p:cNvPr id="11" name="Rectangle 9"/>
          <p:cNvSpPr>
            <a:spLocks noGrp="1" noChangeArrowheads="1"/>
          </p:cNvSpPr>
          <p:nvPr>
            <p:ph type="dt" sz="half" idx="10"/>
          </p:nvPr>
        </p:nvSpPr>
        <p:spPr/>
        <p:txBody>
          <a:bodyPr/>
          <a:lstStyle>
            <a:lvl1pPr>
              <a:defRPr/>
            </a:lvl1pPr>
          </a:lstStyle>
          <a:p>
            <a:pPr>
              <a:defRPr/>
            </a:pPr>
            <a:fld id="{D52AFFFD-9298-4410-B648-0973F2E1AD35}" type="datetimeFigureOut">
              <a:rPr lang="hu-HU"/>
              <a:pPr>
                <a:defRPr/>
              </a:pPr>
              <a:t>2016.11.16.</a:t>
            </a:fld>
            <a:endParaRPr lang="hu-HU"/>
          </a:p>
        </p:txBody>
      </p:sp>
      <p:sp>
        <p:nvSpPr>
          <p:cNvPr id="12" name="Rectangle 10"/>
          <p:cNvSpPr>
            <a:spLocks noGrp="1" noChangeArrowheads="1"/>
          </p:cNvSpPr>
          <p:nvPr>
            <p:ph type="ftr" sz="quarter" idx="11"/>
          </p:nvPr>
        </p:nvSpPr>
        <p:spPr/>
        <p:txBody>
          <a:bodyPr/>
          <a:lstStyle>
            <a:lvl1pPr>
              <a:defRPr/>
            </a:lvl1pPr>
          </a:lstStyle>
          <a:p>
            <a:pPr>
              <a:defRPr/>
            </a:pPr>
            <a:endParaRPr lang="hu-HU"/>
          </a:p>
        </p:txBody>
      </p:sp>
      <p:sp>
        <p:nvSpPr>
          <p:cNvPr id="13" name="Rectangle 11"/>
          <p:cNvSpPr>
            <a:spLocks noGrp="1" noChangeArrowheads="1"/>
          </p:cNvSpPr>
          <p:nvPr>
            <p:ph type="sldNum" sz="quarter" idx="12"/>
          </p:nvPr>
        </p:nvSpPr>
        <p:spPr/>
        <p:txBody>
          <a:bodyPr/>
          <a:lstStyle>
            <a:lvl1pPr>
              <a:defRPr/>
            </a:lvl1pPr>
          </a:lstStyle>
          <a:p>
            <a:pPr>
              <a:defRPr/>
            </a:pPr>
            <a:fld id="{B671D806-6D0A-4864-A785-16327AB406FD}" type="slidenum">
              <a:rPr lang="hu-HU"/>
              <a:pPr>
                <a:defRPr/>
              </a:pPr>
              <a:t>‹#›</a:t>
            </a:fld>
            <a:endParaRPr lang="hu-HU"/>
          </a:p>
        </p:txBody>
      </p:sp>
    </p:spTree>
    <p:extLst>
      <p:ext uri="{BB962C8B-B14F-4D97-AF65-F5344CB8AC3E}">
        <p14:creationId xmlns:p14="http://schemas.microsoft.com/office/powerpoint/2010/main" xmlns="" val="10949993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Rectangle 9"/>
          <p:cNvSpPr>
            <a:spLocks noGrp="1" noChangeArrowheads="1"/>
          </p:cNvSpPr>
          <p:nvPr>
            <p:ph type="dt" sz="half" idx="10"/>
          </p:nvPr>
        </p:nvSpPr>
        <p:spPr/>
        <p:txBody>
          <a:bodyPr/>
          <a:lstStyle>
            <a:lvl1pPr>
              <a:defRPr/>
            </a:lvl1pPr>
          </a:lstStyle>
          <a:p>
            <a:pPr>
              <a:defRPr/>
            </a:pPr>
            <a:fld id="{72385D42-1199-4BE3-B5C4-135E15169FB4}" type="datetimeFigureOut">
              <a:rPr lang="hu-HU"/>
              <a:pPr>
                <a:defRPr/>
              </a:pPr>
              <a:t>2016.11.16.</a:t>
            </a:fld>
            <a:endParaRPr lang="hu-HU"/>
          </a:p>
        </p:txBody>
      </p:sp>
      <p:sp>
        <p:nvSpPr>
          <p:cNvPr id="5" name="Rectangle 10"/>
          <p:cNvSpPr>
            <a:spLocks noGrp="1" noChangeArrowheads="1"/>
          </p:cNvSpPr>
          <p:nvPr>
            <p:ph type="ftr" sz="quarter" idx="11"/>
          </p:nvPr>
        </p:nvSpPr>
        <p:spPr/>
        <p:txBody>
          <a:bodyPr/>
          <a:lstStyle>
            <a:lvl1pPr>
              <a:defRPr/>
            </a:lvl1pPr>
          </a:lstStyle>
          <a:p>
            <a:pPr>
              <a:defRPr/>
            </a:pPr>
            <a:endParaRPr lang="hu-HU"/>
          </a:p>
        </p:txBody>
      </p:sp>
      <p:sp>
        <p:nvSpPr>
          <p:cNvPr id="6" name="Rectangle 11"/>
          <p:cNvSpPr>
            <a:spLocks noGrp="1" noChangeArrowheads="1"/>
          </p:cNvSpPr>
          <p:nvPr>
            <p:ph type="sldNum" sz="quarter" idx="12"/>
          </p:nvPr>
        </p:nvSpPr>
        <p:spPr/>
        <p:txBody>
          <a:bodyPr/>
          <a:lstStyle>
            <a:lvl1pPr>
              <a:defRPr/>
            </a:lvl1pPr>
          </a:lstStyle>
          <a:p>
            <a:pPr>
              <a:defRPr/>
            </a:pPr>
            <a:fld id="{DA971681-2EE7-4FB5-9DEB-7D9F6DA86340}" type="slidenum">
              <a:rPr lang="hu-HU"/>
              <a:pPr>
                <a:defRPr/>
              </a:pPr>
              <a:t>‹#›</a:t>
            </a:fld>
            <a:endParaRPr lang="hu-HU"/>
          </a:p>
        </p:txBody>
      </p:sp>
    </p:spTree>
    <p:extLst>
      <p:ext uri="{BB962C8B-B14F-4D97-AF65-F5344CB8AC3E}">
        <p14:creationId xmlns:p14="http://schemas.microsoft.com/office/powerpoint/2010/main" xmlns="" val="18120127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82638" y="4406900"/>
            <a:ext cx="8420100" cy="1362075"/>
          </a:xfrm>
        </p:spPr>
        <p:txBody>
          <a:bodyPr anchor="t"/>
          <a:lstStyle>
            <a:lvl1pPr algn="l">
              <a:defRPr sz="4000" b="1" cap="all"/>
            </a:lvl1pPr>
          </a:lstStyle>
          <a:p>
            <a:r>
              <a:rPr lang="hu-HU" smtClean="0"/>
              <a:t>Mintacím szerkesztése</a:t>
            </a:r>
            <a:endParaRPr lang="hu-HU"/>
          </a:p>
        </p:txBody>
      </p:sp>
      <p:sp>
        <p:nvSpPr>
          <p:cNvPr id="3" name="Szöveg helye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u-HU" smtClean="0"/>
              <a:t>Mintaszöveg szerkesztése</a:t>
            </a:r>
          </a:p>
        </p:txBody>
      </p:sp>
      <p:sp>
        <p:nvSpPr>
          <p:cNvPr id="4" name="Rectangle 9"/>
          <p:cNvSpPr>
            <a:spLocks noGrp="1" noChangeArrowheads="1"/>
          </p:cNvSpPr>
          <p:nvPr>
            <p:ph type="dt" sz="half" idx="10"/>
          </p:nvPr>
        </p:nvSpPr>
        <p:spPr/>
        <p:txBody>
          <a:bodyPr/>
          <a:lstStyle>
            <a:lvl1pPr>
              <a:defRPr/>
            </a:lvl1pPr>
          </a:lstStyle>
          <a:p>
            <a:pPr>
              <a:defRPr/>
            </a:pPr>
            <a:fld id="{F20E89E1-AF74-4275-B977-DB0818B5C1E9}" type="datetimeFigureOut">
              <a:rPr lang="hu-HU"/>
              <a:pPr>
                <a:defRPr/>
              </a:pPr>
              <a:t>2016.11.16.</a:t>
            </a:fld>
            <a:endParaRPr lang="hu-HU"/>
          </a:p>
        </p:txBody>
      </p:sp>
      <p:sp>
        <p:nvSpPr>
          <p:cNvPr id="5" name="Rectangle 10"/>
          <p:cNvSpPr>
            <a:spLocks noGrp="1" noChangeArrowheads="1"/>
          </p:cNvSpPr>
          <p:nvPr>
            <p:ph type="ftr" sz="quarter" idx="11"/>
          </p:nvPr>
        </p:nvSpPr>
        <p:spPr/>
        <p:txBody>
          <a:bodyPr/>
          <a:lstStyle>
            <a:lvl1pPr>
              <a:defRPr/>
            </a:lvl1pPr>
          </a:lstStyle>
          <a:p>
            <a:pPr>
              <a:defRPr/>
            </a:pPr>
            <a:endParaRPr lang="hu-HU"/>
          </a:p>
        </p:txBody>
      </p:sp>
      <p:sp>
        <p:nvSpPr>
          <p:cNvPr id="6" name="Rectangle 11"/>
          <p:cNvSpPr>
            <a:spLocks noGrp="1" noChangeArrowheads="1"/>
          </p:cNvSpPr>
          <p:nvPr>
            <p:ph type="sldNum" sz="quarter" idx="12"/>
          </p:nvPr>
        </p:nvSpPr>
        <p:spPr/>
        <p:txBody>
          <a:bodyPr/>
          <a:lstStyle>
            <a:lvl1pPr>
              <a:defRPr/>
            </a:lvl1pPr>
          </a:lstStyle>
          <a:p>
            <a:pPr>
              <a:defRPr/>
            </a:pPr>
            <a:fld id="{22D1CB42-F61A-4D68-B7C2-34AA105CC3FF}" type="slidenum">
              <a:rPr lang="hu-HU"/>
              <a:pPr>
                <a:defRPr/>
              </a:pPr>
              <a:t>‹#›</a:t>
            </a:fld>
            <a:endParaRPr lang="hu-HU"/>
          </a:p>
        </p:txBody>
      </p:sp>
    </p:spTree>
    <p:extLst>
      <p:ext uri="{BB962C8B-B14F-4D97-AF65-F5344CB8AC3E}">
        <p14:creationId xmlns:p14="http://schemas.microsoft.com/office/powerpoint/2010/main" xmlns="" val="606998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495300" y="1600200"/>
            <a:ext cx="43815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5029200" y="1600200"/>
            <a:ext cx="43815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Rectangle 9"/>
          <p:cNvSpPr>
            <a:spLocks noGrp="1" noChangeArrowheads="1"/>
          </p:cNvSpPr>
          <p:nvPr>
            <p:ph type="dt" sz="half" idx="10"/>
          </p:nvPr>
        </p:nvSpPr>
        <p:spPr/>
        <p:txBody>
          <a:bodyPr/>
          <a:lstStyle>
            <a:lvl1pPr>
              <a:defRPr/>
            </a:lvl1pPr>
          </a:lstStyle>
          <a:p>
            <a:pPr>
              <a:defRPr/>
            </a:pPr>
            <a:fld id="{925441DA-060D-4971-A4F1-F5233E029ED9}" type="datetimeFigureOut">
              <a:rPr lang="hu-HU"/>
              <a:pPr>
                <a:defRPr/>
              </a:pPr>
              <a:t>2016.11.16.</a:t>
            </a:fld>
            <a:endParaRPr lang="hu-HU"/>
          </a:p>
        </p:txBody>
      </p:sp>
      <p:sp>
        <p:nvSpPr>
          <p:cNvPr id="6" name="Rectangle 10"/>
          <p:cNvSpPr>
            <a:spLocks noGrp="1" noChangeArrowheads="1"/>
          </p:cNvSpPr>
          <p:nvPr>
            <p:ph type="ftr" sz="quarter" idx="11"/>
          </p:nvPr>
        </p:nvSpPr>
        <p:spPr/>
        <p:txBody>
          <a:bodyPr/>
          <a:lstStyle>
            <a:lvl1pPr>
              <a:defRPr/>
            </a:lvl1pPr>
          </a:lstStyle>
          <a:p>
            <a:pPr>
              <a:defRPr/>
            </a:pPr>
            <a:endParaRPr lang="hu-HU"/>
          </a:p>
        </p:txBody>
      </p:sp>
      <p:sp>
        <p:nvSpPr>
          <p:cNvPr id="7" name="Rectangle 11"/>
          <p:cNvSpPr>
            <a:spLocks noGrp="1" noChangeArrowheads="1"/>
          </p:cNvSpPr>
          <p:nvPr>
            <p:ph type="sldNum" sz="quarter" idx="12"/>
          </p:nvPr>
        </p:nvSpPr>
        <p:spPr/>
        <p:txBody>
          <a:bodyPr/>
          <a:lstStyle>
            <a:lvl1pPr>
              <a:defRPr/>
            </a:lvl1pPr>
          </a:lstStyle>
          <a:p>
            <a:pPr>
              <a:defRPr/>
            </a:pPr>
            <a:fld id="{4261D3C4-3EC5-45BB-BD25-3488837332E4}" type="slidenum">
              <a:rPr lang="hu-HU"/>
              <a:pPr>
                <a:defRPr/>
              </a:pPr>
              <a:t>‹#›</a:t>
            </a:fld>
            <a:endParaRPr lang="hu-HU"/>
          </a:p>
        </p:txBody>
      </p:sp>
    </p:spTree>
    <p:extLst>
      <p:ext uri="{BB962C8B-B14F-4D97-AF65-F5344CB8AC3E}">
        <p14:creationId xmlns:p14="http://schemas.microsoft.com/office/powerpoint/2010/main" xmlns="" val="14263066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lstStyle>
          <a:p>
            <a:r>
              <a:rPr lang="hu-HU" smtClean="0"/>
              <a:t>Mintacím szerkesztése</a:t>
            </a:r>
            <a:endParaRPr lang="hu-HU"/>
          </a:p>
        </p:txBody>
      </p:sp>
      <p:sp>
        <p:nvSpPr>
          <p:cNvPr id="3" name="Szöveg helye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Rectangle 9"/>
          <p:cNvSpPr>
            <a:spLocks noGrp="1" noChangeArrowheads="1"/>
          </p:cNvSpPr>
          <p:nvPr>
            <p:ph type="dt" sz="half" idx="10"/>
          </p:nvPr>
        </p:nvSpPr>
        <p:spPr/>
        <p:txBody>
          <a:bodyPr/>
          <a:lstStyle>
            <a:lvl1pPr>
              <a:defRPr/>
            </a:lvl1pPr>
          </a:lstStyle>
          <a:p>
            <a:pPr>
              <a:defRPr/>
            </a:pPr>
            <a:fld id="{83514C2C-15D2-4EF6-80E5-516B6079EB44}" type="datetimeFigureOut">
              <a:rPr lang="hu-HU"/>
              <a:pPr>
                <a:defRPr/>
              </a:pPr>
              <a:t>2016.11.16.</a:t>
            </a:fld>
            <a:endParaRPr lang="hu-HU"/>
          </a:p>
        </p:txBody>
      </p:sp>
      <p:sp>
        <p:nvSpPr>
          <p:cNvPr id="8" name="Rectangle 10"/>
          <p:cNvSpPr>
            <a:spLocks noGrp="1" noChangeArrowheads="1"/>
          </p:cNvSpPr>
          <p:nvPr>
            <p:ph type="ftr" sz="quarter" idx="11"/>
          </p:nvPr>
        </p:nvSpPr>
        <p:spPr/>
        <p:txBody>
          <a:bodyPr/>
          <a:lstStyle>
            <a:lvl1pPr>
              <a:defRPr/>
            </a:lvl1pPr>
          </a:lstStyle>
          <a:p>
            <a:pPr>
              <a:defRPr/>
            </a:pPr>
            <a:endParaRPr lang="hu-HU"/>
          </a:p>
        </p:txBody>
      </p:sp>
      <p:sp>
        <p:nvSpPr>
          <p:cNvPr id="9" name="Rectangle 11"/>
          <p:cNvSpPr>
            <a:spLocks noGrp="1" noChangeArrowheads="1"/>
          </p:cNvSpPr>
          <p:nvPr>
            <p:ph type="sldNum" sz="quarter" idx="12"/>
          </p:nvPr>
        </p:nvSpPr>
        <p:spPr/>
        <p:txBody>
          <a:bodyPr/>
          <a:lstStyle>
            <a:lvl1pPr>
              <a:defRPr/>
            </a:lvl1pPr>
          </a:lstStyle>
          <a:p>
            <a:pPr>
              <a:defRPr/>
            </a:pPr>
            <a:fld id="{F305DFAF-0D14-4849-909A-DB2E528FDADC}" type="slidenum">
              <a:rPr lang="hu-HU"/>
              <a:pPr>
                <a:defRPr/>
              </a:pPr>
              <a:t>‹#›</a:t>
            </a:fld>
            <a:endParaRPr lang="hu-HU"/>
          </a:p>
        </p:txBody>
      </p:sp>
    </p:spTree>
    <p:extLst>
      <p:ext uri="{BB962C8B-B14F-4D97-AF65-F5344CB8AC3E}">
        <p14:creationId xmlns:p14="http://schemas.microsoft.com/office/powerpoint/2010/main" xmlns="" val="17281373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Rectangle 9"/>
          <p:cNvSpPr>
            <a:spLocks noGrp="1" noChangeArrowheads="1"/>
          </p:cNvSpPr>
          <p:nvPr>
            <p:ph type="dt" sz="half" idx="10"/>
          </p:nvPr>
        </p:nvSpPr>
        <p:spPr/>
        <p:txBody>
          <a:bodyPr/>
          <a:lstStyle>
            <a:lvl1pPr>
              <a:defRPr/>
            </a:lvl1pPr>
          </a:lstStyle>
          <a:p>
            <a:pPr>
              <a:defRPr/>
            </a:pPr>
            <a:fld id="{843DB5D2-7CD6-4DC5-A3DC-E534AC8E0CF8}" type="datetimeFigureOut">
              <a:rPr lang="hu-HU"/>
              <a:pPr>
                <a:defRPr/>
              </a:pPr>
              <a:t>2016.11.16.</a:t>
            </a:fld>
            <a:endParaRPr lang="hu-HU"/>
          </a:p>
        </p:txBody>
      </p:sp>
      <p:sp>
        <p:nvSpPr>
          <p:cNvPr id="4" name="Rectangle 10"/>
          <p:cNvSpPr>
            <a:spLocks noGrp="1" noChangeArrowheads="1"/>
          </p:cNvSpPr>
          <p:nvPr>
            <p:ph type="ftr" sz="quarter" idx="11"/>
          </p:nvPr>
        </p:nvSpPr>
        <p:spPr/>
        <p:txBody>
          <a:bodyPr/>
          <a:lstStyle>
            <a:lvl1pPr>
              <a:defRPr/>
            </a:lvl1pPr>
          </a:lstStyle>
          <a:p>
            <a:pPr>
              <a:defRPr/>
            </a:pPr>
            <a:endParaRPr lang="hu-HU"/>
          </a:p>
        </p:txBody>
      </p:sp>
      <p:sp>
        <p:nvSpPr>
          <p:cNvPr id="5" name="Rectangle 11"/>
          <p:cNvSpPr>
            <a:spLocks noGrp="1" noChangeArrowheads="1"/>
          </p:cNvSpPr>
          <p:nvPr>
            <p:ph type="sldNum" sz="quarter" idx="12"/>
          </p:nvPr>
        </p:nvSpPr>
        <p:spPr/>
        <p:txBody>
          <a:bodyPr/>
          <a:lstStyle>
            <a:lvl1pPr>
              <a:defRPr/>
            </a:lvl1pPr>
          </a:lstStyle>
          <a:p>
            <a:pPr>
              <a:defRPr/>
            </a:pPr>
            <a:fld id="{1DB86A5E-B8AF-4F0B-9486-34981B1C1CB0}" type="slidenum">
              <a:rPr lang="hu-HU"/>
              <a:pPr>
                <a:defRPr/>
              </a:pPr>
              <a:t>‹#›</a:t>
            </a:fld>
            <a:endParaRPr lang="hu-HU"/>
          </a:p>
        </p:txBody>
      </p:sp>
    </p:spTree>
    <p:extLst>
      <p:ext uri="{BB962C8B-B14F-4D97-AF65-F5344CB8AC3E}">
        <p14:creationId xmlns:p14="http://schemas.microsoft.com/office/powerpoint/2010/main" xmlns="" val="8547923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Üres">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p:txBody>
          <a:bodyPr/>
          <a:lstStyle>
            <a:lvl1pPr>
              <a:defRPr/>
            </a:lvl1pPr>
          </a:lstStyle>
          <a:p>
            <a:pPr>
              <a:defRPr/>
            </a:pPr>
            <a:fld id="{4C503A55-788C-4689-B616-D0F323F8B4B0}" type="datetimeFigureOut">
              <a:rPr lang="hu-HU"/>
              <a:pPr>
                <a:defRPr/>
              </a:pPr>
              <a:t>2016.11.16.</a:t>
            </a:fld>
            <a:endParaRPr lang="hu-HU"/>
          </a:p>
        </p:txBody>
      </p:sp>
      <p:sp>
        <p:nvSpPr>
          <p:cNvPr id="3" name="Rectangle 10"/>
          <p:cNvSpPr>
            <a:spLocks noGrp="1" noChangeArrowheads="1"/>
          </p:cNvSpPr>
          <p:nvPr>
            <p:ph type="ftr" sz="quarter" idx="11"/>
          </p:nvPr>
        </p:nvSpPr>
        <p:spPr/>
        <p:txBody>
          <a:bodyPr/>
          <a:lstStyle>
            <a:lvl1pPr>
              <a:defRPr/>
            </a:lvl1pPr>
          </a:lstStyle>
          <a:p>
            <a:pPr>
              <a:defRPr/>
            </a:pPr>
            <a:endParaRPr lang="hu-HU"/>
          </a:p>
        </p:txBody>
      </p:sp>
      <p:sp>
        <p:nvSpPr>
          <p:cNvPr id="4" name="Rectangle 11"/>
          <p:cNvSpPr>
            <a:spLocks noGrp="1" noChangeArrowheads="1"/>
          </p:cNvSpPr>
          <p:nvPr>
            <p:ph type="sldNum" sz="quarter" idx="12"/>
          </p:nvPr>
        </p:nvSpPr>
        <p:spPr/>
        <p:txBody>
          <a:bodyPr/>
          <a:lstStyle>
            <a:lvl1pPr>
              <a:defRPr/>
            </a:lvl1pPr>
          </a:lstStyle>
          <a:p>
            <a:pPr>
              <a:defRPr/>
            </a:pPr>
            <a:fld id="{F5AB7E45-1399-4D57-B4FA-48681D4A1810}" type="slidenum">
              <a:rPr lang="hu-HU"/>
              <a:pPr>
                <a:defRPr/>
              </a:pPr>
              <a:t>‹#›</a:t>
            </a:fld>
            <a:endParaRPr lang="hu-HU"/>
          </a:p>
        </p:txBody>
      </p:sp>
    </p:spTree>
    <p:extLst>
      <p:ext uri="{BB962C8B-B14F-4D97-AF65-F5344CB8AC3E}">
        <p14:creationId xmlns:p14="http://schemas.microsoft.com/office/powerpoint/2010/main" xmlns="" val="27150100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95300" y="273050"/>
            <a:ext cx="3259138" cy="1162050"/>
          </a:xfrm>
        </p:spPr>
        <p:txBody>
          <a:bodyPr anchor="b"/>
          <a:lstStyle>
            <a:lvl1pPr algn="l">
              <a:defRPr sz="2000" b="1"/>
            </a:lvl1pPr>
          </a:lstStyle>
          <a:p>
            <a:r>
              <a:rPr lang="hu-HU" smtClean="0"/>
              <a:t>Mintacím szerkesztése</a:t>
            </a:r>
            <a:endParaRPr lang="hu-HU"/>
          </a:p>
        </p:txBody>
      </p:sp>
      <p:sp>
        <p:nvSpPr>
          <p:cNvPr id="3" name="Tartalom helye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Rectangle 9"/>
          <p:cNvSpPr>
            <a:spLocks noGrp="1" noChangeArrowheads="1"/>
          </p:cNvSpPr>
          <p:nvPr>
            <p:ph type="dt" sz="half" idx="10"/>
          </p:nvPr>
        </p:nvSpPr>
        <p:spPr/>
        <p:txBody>
          <a:bodyPr/>
          <a:lstStyle>
            <a:lvl1pPr>
              <a:defRPr/>
            </a:lvl1pPr>
          </a:lstStyle>
          <a:p>
            <a:pPr>
              <a:defRPr/>
            </a:pPr>
            <a:fld id="{2B773128-F371-494C-9C7C-5F9B6433A7DC}" type="datetimeFigureOut">
              <a:rPr lang="hu-HU"/>
              <a:pPr>
                <a:defRPr/>
              </a:pPr>
              <a:t>2016.11.16.</a:t>
            </a:fld>
            <a:endParaRPr lang="hu-HU"/>
          </a:p>
        </p:txBody>
      </p:sp>
      <p:sp>
        <p:nvSpPr>
          <p:cNvPr id="6" name="Rectangle 10"/>
          <p:cNvSpPr>
            <a:spLocks noGrp="1" noChangeArrowheads="1"/>
          </p:cNvSpPr>
          <p:nvPr>
            <p:ph type="ftr" sz="quarter" idx="11"/>
          </p:nvPr>
        </p:nvSpPr>
        <p:spPr/>
        <p:txBody>
          <a:bodyPr/>
          <a:lstStyle>
            <a:lvl1pPr>
              <a:defRPr/>
            </a:lvl1pPr>
          </a:lstStyle>
          <a:p>
            <a:pPr>
              <a:defRPr/>
            </a:pPr>
            <a:endParaRPr lang="hu-HU"/>
          </a:p>
        </p:txBody>
      </p:sp>
      <p:sp>
        <p:nvSpPr>
          <p:cNvPr id="7" name="Rectangle 11"/>
          <p:cNvSpPr>
            <a:spLocks noGrp="1" noChangeArrowheads="1"/>
          </p:cNvSpPr>
          <p:nvPr>
            <p:ph type="sldNum" sz="quarter" idx="12"/>
          </p:nvPr>
        </p:nvSpPr>
        <p:spPr/>
        <p:txBody>
          <a:bodyPr/>
          <a:lstStyle>
            <a:lvl1pPr>
              <a:defRPr/>
            </a:lvl1pPr>
          </a:lstStyle>
          <a:p>
            <a:pPr>
              <a:defRPr/>
            </a:pPr>
            <a:fld id="{87ACFF72-F1F3-4FCD-AE45-E6F5982C0563}" type="slidenum">
              <a:rPr lang="hu-HU"/>
              <a:pPr>
                <a:defRPr/>
              </a:pPr>
              <a:t>‹#›</a:t>
            </a:fld>
            <a:endParaRPr lang="hu-HU"/>
          </a:p>
        </p:txBody>
      </p:sp>
    </p:spTree>
    <p:extLst>
      <p:ext uri="{BB962C8B-B14F-4D97-AF65-F5344CB8AC3E}">
        <p14:creationId xmlns:p14="http://schemas.microsoft.com/office/powerpoint/2010/main" xmlns="" val="9106236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Rectangle 9"/>
          <p:cNvSpPr>
            <a:spLocks noGrp="1" noChangeArrowheads="1"/>
          </p:cNvSpPr>
          <p:nvPr>
            <p:ph type="dt" sz="half" idx="10"/>
          </p:nvPr>
        </p:nvSpPr>
        <p:spPr/>
        <p:txBody>
          <a:bodyPr/>
          <a:lstStyle>
            <a:lvl1pPr>
              <a:defRPr/>
            </a:lvl1pPr>
          </a:lstStyle>
          <a:p>
            <a:pPr>
              <a:defRPr/>
            </a:pPr>
            <a:fld id="{DC390FDC-3A71-447C-89F0-039781188AE1}" type="datetimeFigureOut">
              <a:rPr lang="hu-HU"/>
              <a:pPr>
                <a:defRPr/>
              </a:pPr>
              <a:t>2016.11.16.</a:t>
            </a:fld>
            <a:endParaRPr lang="hu-HU"/>
          </a:p>
        </p:txBody>
      </p:sp>
      <p:sp>
        <p:nvSpPr>
          <p:cNvPr id="5" name="Rectangle 10"/>
          <p:cNvSpPr>
            <a:spLocks noGrp="1" noChangeArrowheads="1"/>
          </p:cNvSpPr>
          <p:nvPr>
            <p:ph type="ftr" sz="quarter" idx="11"/>
          </p:nvPr>
        </p:nvSpPr>
        <p:spPr/>
        <p:txBody>
          <a:bodyPr/>
          <a:lstStyle>
            <a:lvl1pPr>
              <a:defRPr/>
            </a:lvl1pPr>
          </a:lstStyle>
          <a:p>
            <a:pPr>
              <a:defRPr/>
            </a:pPr>
            <a:endParaRPr lang="hu-HU"/>
          </a:p>
        </p:txBody>
      </p:sp>
      <p:sp>
        <p:nvSpPr>
          <p:cNvPr id="6" name="Rectangle 11"/>
          <p:cNvSpPr>
            <a:spLocks noGrp="1" noChangeArrowheads="1"/>
          </p:cNvSpPr>
          <p:nvPr>
            <p:ph type="sldNum" sz="quarter" idx="12"/>
          </p:nvPr>
        </p:nvSpPr>
        <p:spPr/>
        <p:txBody>
          <a:bodyPr/>
          <a:lstStyle>
            <a:lvl1pPr>
              <a:defRPr/>
            </a:lvl1pPr>
          </a:lstStyle>
          <a:p>
            <a:pPr>
              <a:defRPr/>
            </a:pPr>
            <a:fld id="{1BA8590A-96F7-4B74-8696-A849E88F8FB7}" type="slidenum">
              <a:rPr lang="hu-HU"/>
              <a:pPr>
                <a:defRPr/>
              </a:pPr>
              <a:t>‹#›</a:t>
            </a:fld>
            <a:endParaRPr lang="hu-HU"/>
          </a:p>
        </p:txBody>
      </p:sp>
    </p:spTree>
    <p:extLst>
      <p:ext uri="{BB962C8B-B14F-4D97-AF65-F5344CB8AC3E}">
        <p14:creationId xmlns:p14="http://schemas.microsoft.com/office/powerpoint/2010/main" xmlns="" val="26475739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941513" y="4800600"/>
            <a:ext cx="5943600" cy="566738"/>
          </a:xfrm>
        </p:spPr>
        <p:txBody>
          <a:bodyPr anchor="b"/>
          <a:lstStyle>
            <a:lvl1pPr algn="l">
              <a:defRPr sz="2000" b="1"/>
            </a:lvl1pPr>
          </a:lstStyle>
          <a:p>
            <a:r>
              <a:rPr lang="hu-HU" smtClean="0"/>
              <a:t>Mintacím szerkesztése</a:t>
            </a:r>
            <a:endParaRPr lang="hu-HU"/>
          </a:p>
        </p:txBody>
      </p:sp>
      <p:sp>
        <p:nvSpPr>
          <p:cNvPr id="3" name="Kép helye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u-HU" noProof="0" smtClean="0"/>
          </a:p>
        </p:txBody>
      </p:sp>
      <p:sp>
        <p:nvSpPr>
          <p:cNvPr id="4" name="Szöveg helye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Rectangle 9"/>
          <p:cNvSpPr>
            <a:spLocks noGrp="1" noChangeArrowheads="1"/>
          </p:cNvSpPr>
          <p:nvPr>
            <p:ph type="dt" sz="half" idx="10"/>
          </p:nvPr>
        </p:nvSpPr>
        <p:spPr/>
        <p:txBody>
          <a:bodyPr/>
          <a:lstStyle>
            <a:lvl1pPr>
              <a:defRPr/>
            </a:lvl1pPr>
          </a:lstStyle>
          <a:p>
            <a:pPr>
              <a:defRPr/>
            </a:pPr>
            <a:fld id="{FC87C437-1418-4A6B-8E21-5AB83E0B30F2}" type="datetimeFigureOut">
              <a:rPr lang="hu-HU"/>
              <a:pPr>
                <a:defRPr/>
              </a:pPr>
              <a:t>2016.11.16.</a:t>
            </a:fld>
            <a:endParaRPr lang="hu-HU"/>
          </a:p>
        </p:txBody>
      </p:sp>
      <p:sp>
        <p:nvSpPr>
          <p:cNvPr id="6" name="Rectangle 10"/>
          <p:cNvSpPr>
            <a:spLocks noGrp="1" noChangeArrowheads="1"/>
          </p:cNvSpPr>
          <p:nvPr>
            <p:ph type="ftr" sz="quarter" idx="11"/>
          </p:nvPr>
        </p:nvSpPr>
        <p:spPr/>
        <p:txBody>
          <a:bodyPr/>
          <a:lstStyle>
            <a:lvl1pPr>
              <a:defRPr/>
            </a:lvl1pPr>
          </a:lstStyle>
          <a:p>
            <a:pPr>
              <a:defRPr/>
            </a:pPr>
            <a:endParaRPr lang="hu-HU"/>
          </a:p>
        </p:txBody>
      </p:sp>
      <p:sp>
        <p:nvSpPr>
          <p:cNvPr id="7" name="Rectangle 11"/>
          <p:cNvSpPr>
            <a:spLocks noGrp="1" noChangeArrowheads="1"/>
          </p:cNvSpPr>
          <p:nvPr>
            <p:ph type="sldNum" sz="quarter" idx="12"/>
          </p:nvPr>
        </p:nvSpPr>
        <p:spPr/>
        <p:txBody>
          <a:bodyPr/>
          <a:lstStyle>
            <a:lvl1pPr>
              <a:defRPr/>
            </a:lvl1pPr>
          </a:lstStyle>
          <a:p>
            <a:pPr>
              <a:defRPr/>
            </a:pPr>
            <a:fld id="{FADE2A9B-BEFD-4D2E-BE5C-6020524B008E}" type="slidenum">
              <a:rPr lang="hu-HU"/>
              <a:pPr>
                <a:defRPr/>
              </a:pPr>
              <a:t>‹#›</a:t>
            </a:fld>
            <a:endParaRPr lang="hu-HU"/>
          </a:p>
        </p:txBody>
      </p:sp>
    </p:spTree>
    <p:extLst>
      <p:ext uri="{BB962C8B-B14F-4D97-AF65-F5344CB8AC3E}">
        <p14:creationId xmlns:p14="http://schemas.microsoft.com/office/powerpoint/2010/main" xmlns="" val="10736704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Rectangle 9"/>
          <p:cNvSpPr>
            <a:spLocks noGrp="1" noChangeArrowheads="1"/>
          </p:cNvSpPr>
          <p:nvPr>
            <p:ph type="dt" sz="half" idx="10"/>
          </p:nvPr>
        </p:nvSpPr>
        <p:spPr/>
        <p:txBody>
          <a:bodyPr/>
          <a:lstStyle>
            <a:lvl1pPr>
              <a:defRPr/>
            </a:lvl1pPr>
          </a:lstStyle>
          <a:p>
            <a:pPr>
              <a:defRPr/>
            </a:pPr>
            <a:fld id="{4849AE73-2827-4033-9F6F-629A9CB1D632}" type="datetimeFigureOut">
              <a:rPr lang="hu-HU"/>
              <a:pPr>
                <a:defRPr/>
              </a:pPr>
              <a:t>2016.11.16.</a:t>
            </a:fld>
            <a:endParaRPr lang="hu-HU"/>
          </a:p>
        </p:txBody>
      </p:sp>
      <p:sp>
        <p:nvSpPr>
          <p:cNvPr id="5" name="Rectangle 10"/>
          <p:cNvSpPr>
            <a:spLocks noGrp="1" noChangeArrowheads="1"/>
          </p:cNvSpPr>
          <p:nvPr>
            <p:ph type="ftr" sz="quarter" idx="11"/>
          </p:nvPr>
        </p:nvSpPr>
        <p:spPr/>
        <p:txBody>
          <a:bodyPr/>
          <a:lstStyle>
            <a:lvl1pPr>
              <a:defRPr/>
            </a:lvl1pPr>
          </a:lstStyle>
          <a:p>
            <a:pPr>
              <a:defRPr/>
            </a:pPr>
            <a:endParaRPr lang="hu-HU"/>
          </a:p>
        </p:txBody>
      </p:sp>
      <p:sp>
        <p:nvSpPr>
          <p:cNvPr id="6" name="Rectangle 11"/>
          <p:cNvSpPr>
            <a:spLocks noGrp="1" noChangeArrowheads="1"/>
          </p:cNvSpPr>
          <p:nvPr>
            <p:ph type="sldNum" sz="quarter" idx="12"/>
          </p:nvPr>
        </p:nvSpPr>
        <p:spPr/>
        <p:txBody>
          <a:bodyPr/>
          <a:lstStyle>
            <a:lvl1pPr>
              <a:defRPr/>
            </a:lvl1pPr>
          </a:lstStyle>
          <a:p>
            <a:pPr>
              <a:defRPr/>
            </a:pPr>
            <a:fld id="{161DF8B8-AA07-4023-8F61-EA2BD91DAEC5}" type="slidenum">
              <a:rPr lang="hu-HU"/>
              <a:pPr>
                <a:defRPr/>
              </a:pPr>
              <a:t>‹#›</a:t>
            </a:fld>
            <a:endParaRPr lang="hu-HU"/>
          </a:p>
        </p:txBody>
      </p:sp>
    </p:spTree>
    <p:extLst>
      <p:ext uri="{BB962C8B-B14F-4D97-AF65-F5344CB8AC3E}">
        <p14:creationId xmlns:p14="http://schemas.microsoft.com/office/powerpoint/2010/main" xmlns="" val="21884264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7181850" y="274638"/>
            <a:ext cx="2228850" cy="5856287"/>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495300" y="274638"/>
            <a:ext cx="6534150" cy="5856287"/>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Rectangle 9"/>
          <p:cNvSpPr>
            <a:spLocks noGrp="1" noChangeArrowheads="1"/>
          </p:cNvSpPr>
          <p:nvPr>
            <p:ph type="dt" sz="half" idx="10"/>
          </p:nvPr>
        </p:nvSpPr>
        <p:spPr/>
        <p:txBody>
          <a:bodyPr/>
          <a:lstStyle>
            <a:lvl1pPr>
              <a:defRPr/>
            </a:lvl1pPr>
          </a:lstStyle>
          <a:p>
            <a:pPr>
              <a:defRPr/>
            </a:pPr>
            <a:fld id="{8426C8B7-B2D0-4F30-86EB-AFBCC0C04504}" type="datetimeFigureOut">
              <a:rPr lang="hu-HU"/>
              <a:pPr>
                <a:defRPr/>
              </a:pPr>
              <a:t>2016.11.16.</a:t>
            </a:fld>
            <a:endParaRPr lang="hu-HU"/>
          </a:p>
        </p:txBody>
      </p:sp>
      <p:sp>
        <p:nvSpPr>
          <p:cNvPr id="5" name="Rectangle 10"/>
          <p:cNvSpPr>
            <a:spLocks noGrp="1" noChangeArrowheads="1"/>
          </p:cNvSpPr>
          <p:nvPr>
            <p:ph type="ftr" sz="quarter" idx="11"/>
          </p:nvPr>
        </p:nvSpPr>
        <p:spPr/>
        <p:txBody>
          <a:bodyPr/>
          <a:lstStyle>
            <a:lvl1pPr>
              <a:defRPr/>
            </a:lvl1pPr>
          </a:lstStyle>
          <a:p>
            <a:pPr>
              <a:defRPr/>
            </a:pPr>
            <a:endParaRPr lang="hu-HU"/>
          </a:p>
        </p:txBody>
      </p:sp>
      <p:sp>
        <p:nvSpPr>
          <p:cNvPr id="6" name="Rectangle 11"/>
          <p:cNvSpPr>
            <a:spLocks noGrp="1" noChangeArrowheads="1"/>
          </p:cNvSpPr>
          <p:nvPr>
            <p:ph type="sldNum" sz="quarter" idx="12"/>
          </p:nvPr>
        </p:nvSpPr>
        <p:spPr/>
        <p:txBody>
          <a:bodyPr/>
          <a:lstStyle>
            <a:lvl1pPr>
              <a:defRPr/>
            </a:lvl1pPr>
          </a:lstStyle>
          <a:p>
            <a:pPr>
              <a:defRPr/>
            </a:pPr>
            <a:fld id="{96B6588F-B881-4084-98BA-1D8849A4C22B}" type="slidenum">
              <a:rPr lang="hu-HU"/>
              <a:pPr>
                <a:defRPr/>
              </a:pPr>
              <a:t>‹#›</a:t>
            </a:fld>
            <a:endParaRPr lang="hu-HU"/>
          </a:p>
        </p:txBody>
      </p:sp>
    </p:spTree>
    <p:extLst>
      <p:ext uri="{BB962C8B-B14F-4D97-AF65-F5344CB8AC3E}">
        <p14:creationId xmlns:p14="http://schemas.microsoft.com/office/powerpoint/2010/main" xmlns="" val="28099245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Címdia">
    <p:spTree>
      <p:nvGrpSpPr>
        <p:cNvPr id="1" name=""/>
        <p:cNvGrpSpPr/>
        <p:nvPr/>
      </p:nvGrpSpPr>
      <p:grpSpPr>
        <a:xfrm>
          <a:off x="0" y="0"/>
          <a:ext cx="0" cy="0"/>
          <a:chOff x="0" y="0"/>
          <a:chExt cx="0" cy="0"/>
        </a:xfrm>
      </p:grpSpPr>
      <p:grpSp>
        <p:nvGrpSpPr>
          <p:cNvPr id="4" name="Group 2"/>
          <p:cNvGrpSpPr>
            <a:grpSpLocks/>
          </p:cNvGrpSpPr>
          <p:nvPr/>
        </p:nvGrpSpPr>
        <p:grpSpPr bwMode="auto">
          <a:xfrm>
            <a:off x="1797050" y="1600200"/>
            <a:ext cx="7407275" cy="3200400"/>
            <a:chOff x="1045" y="1008"/>
            <a:chExt cx="4307" cy="2016"/>
          </a:xfrm>
        </p:grpSpPr>
        <p:sp>
          <p:nvSpPr>
            <p:cNvPr id="5" name="Oval 3"/>
            <p:cNvSpPr>
              <a:spLocks noChangeArrowheads="1"/>
            </p:cNvSpPr>
            <p:nvPr/>
          </p:nvSpPr>
          <p:spPr bwMode="hidden">
            <a:xfrm flipH="1">
              <a:off x="4392" y="1008"/>
              <a:ext cx="960" cy="960"/>
            </a:xfrm>
            <a:prstGeom prst="ellipse">
              <a:avLst/>
            </a:prstGeom>
            <a:solidFill>
              <a:schemeClr val="accent2"/>
            </a:solidFill>
            <a:ln>
              <a:noFill/>
            </a:ln>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hu-HU" altLang="hu-HU" sz="2400" smtClean="0">
                <a:solidFill>
                  <a:srgbClr val="000000"/>
                </a:solidFill>
                <a:latin typeface="Times New Roman" pitchFamily="18" charset="0"/>
                <a:cs typeface="+mn-cs"/>
              </a:endParaRPr>
            </a:p>
          </p:txBody>
        </p:sp>
        <p:sp>
          <p:nvSpPr>
            <p:cNvPr id="6" name="Oval 4"/>
            <p:cNvSpPr>
              <a:spLocks noChangeArrowheads="1"/>
            </p:cNvSpPr>
            <p:nvPr/>
          </p:nvSpPr>
          <p:spPr bwMode="hidden">
            <a:xfrm flipH="1">
              <a:off x="3264" y="1008"/>
              <a:ext cx="960" cy="960"/>
            </a:xfrm>
            <a:prstGeom prst="ellipse">
              <a:avLst/>
            </a:prstGeom>
            <a:solidFill>
              <a:schemeClr val="accent2"/>
            </a:solidFill>
            <a:ln>
              <a:noFill/>
            </a:ln>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hu-HU" altLang="hu-HU" sz="2400" smtClean="0">
                <a:solidFill>
                  <a:srgbClr val="000000"/>
                </a:solidFill>
                <a:latin typeface="Times New Roman" pitchFamily="18" charset="0"/>
                <a:cs typeface="+mn-cs"/>
              </a:endParaRPr>
            </a:p>
          </p:txBody>
        </p:sp>
        <p:sp>
          <p:nvSpPr>
            <p:cNvPr id="7" name="Oval 5"/>
            <p:cNvSpPr>
              <a:spLocks noChangeArrowheads="1"/>
            </p:cNvSpPr>
            <p:nvPr/>
          </p:nvSpPr>
          <p:spPr bwMode="hidden">
            <a:xfrm flipH="1">
              <a:off x="2136" y="1008"/>
              <a:ext cx="960" cy="960"/>
            </a:xfrm>
            <a:prstGeom prst="ellipse">
              <a:avLst/>
            </a:prstGeom>
            <a:noFill/>
            <a:ln w="28575">
              <a:solidFill>
                <a:schemeClr val="accent2"/>
              </a:solidFill>
              <a:round/>
              <a:headEnd/>
              <a:tailEnd/>
            </a:ln>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hu-HU" altLang="hu-HU" sz="2400" smtClean="0">
                <a:solidFill>
                  <a:srgbClr val="000000"/>
                </a:solidFill>
                <a:latin typeface="Times New Roman" pitchFamily="18" charset="0"/>
                <a:cs typeface="+mn-cs"/>
              </a:endParaRPr>
            </a:p>
          </p:txBody>
        </p:sp>
        <p:sp>
          <p:nvSpPr>
            <p:cNvPr id="8" name="Oval 6"/>
            <p:cNvSpPr>
              <a:spLocks noChangeArrowheads="1"/>
            </p:cNvSpPr>
            <p:nvPr/>
          </p:nvSpPr>
          <p:spPr bwMode="hidden">
            <a:xfrm flipH="1">
              <a:off x="2136" y="2064"/>
              <a:ext cx="960" cy="960"/>
            </a:xfrm>
            <a:prstGeom prst="ellipse">
              <a:avLst/>
            </a:prstGeom>
            <a:solidFill>
              <a:schemeClr val="accent2"/>
            </a:solidFill>
            <a:ln>
              <a:noFill/>
            </a:ln>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hu-HU" altLang="hu-HU" sz="2400" smtClean="0">
                <a:solidFill>
                  <a:srgbClr val="000000"/>
                </a:solidFill>
                <a:latin typeface="Times New Roman" pitchFamily="18" charset="0"/>
                <a:cs typeface="+mn-cs"/>
              </a:endParaRPr>
            </a:p>
          </p:txBody>
        </p:sp>
        <p:sp>
          <p:nvSpPr>
            <p:cNvPr id="9" name="Oval 7"/>
            <p:cNvSpPr>
              <a:spLocks noChangeArrowheads="1"/>
            </p:cNvSpPr>
            <p:nvPr/>
          </p:nvSpPr>
          <p:spPr bwMode="hidden">
            <a:xfrm flipH="1">
              <a:off x="1045" y="2064"/>
              <a:ext cx="960" cy="960"/>
            </a:xfrm>
            <a:prstGeom prst="ellipse">
              <a:avLst/>
            </a:prstGeom>
            <a:solidFill>
              <a:schemeClr val="accent2"/>
            </a:solidFill>
            <a:ln>
              <a:noFill/>
            </a:ln>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hu-HU" altLang="hu-HU" sz="2400" smtClean="0">
                <a:solidFill>
                  <a:srgbClr val="000000"/>
                </a:solidFill>
                <a:latin typeface="Times New Roman" pitchFamily="18" charset="0"/>
                <a:cs typeface="+mn-cs"/>
              </a:endParaRPr>
            </a:p>
          </p:txBody>
        </p:sp>
        <p:sp>
          <p:nvSpPr>
            <p:cNvPr id="10" name="Oval 8"/>
            <p:cNvSpPr>
              <a:spLocks noChangeArrowheads="1"/>
            </p:cNvSpPr>
            <p:nvPr/>
          </p:nvSpPr>
          <p:spPr bwMode="hidden">
            <a:xfrm flipH="1">
              <a:off x="4392" y="2064"/>
              <a:ext cx="960" cy="960"/>
            </a:xfrm>
            <a:prstGeom prst="ellipse">
              <a:avLst/>
            </a:prstGeom>
            <a:noFill/>
            <a:ln w="28575">
              <a:solidFill>
                <a:schemeClr val="accent2"/>
              </a:solidFill>
              <a:round/>
              <a:headEnd/>
              <a:tailEnd/>
            </a:ln>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hu-HU" altLang="hu-HU" sz="2400" smtClean="0">
                <a:solidFill>
                  <a:srgbClr val="000000"/>
                </a:solidFill>
                <a:latin typeface="Times New Roman" pitchFamily="18" charset="0"/>
                <a:cs typeface="+mn-cs"/>
              </a:endParaRPr>
            </a:p>
          </p:txBody>
        </p:sp>
      </p:grpSp>
      <p:sp>
        <p:nvSpPr>
          <p:cNvPr id="34828" name="Rectangle 12"/>
          <p:cNvSpPr>
            <a:spLocks noGrp="1" noChangeArrowheads="1"/>
          </p:cNvSpPr>
          <p:nvPr>
            <p:ph type="ctrTitle"/>
          </p:nvPr>
        </p:nvSpPr>
        <p:spPr>
          <a:xfrm>
            <a:off x="742950" y="1219200"/>
            <a:ext cx="8420100" cy="1933575"/>
          </a:xfrm>
        </p:spPr>
        <p:txBody>
          <a:bodyPr anchor="b"/>
          <a:lstStyle>
            <a:lvl1pPr algn="r">
              <a:defRPr sz="4400"/>
            </a:lvl1pPr>
          </a:lstStyle>
          <a:p>
            <a:r>
              <a:rPr lang="hu-HU"/>
              <a:t>Mintacím szerkesztése</a:t>
            </a:r>
          </a:p>
        </p:txBody>
      </p:sp>
      <p:sp>
        <p:nvSpPr>
          <p:cNvPr id="34829" name="Rectangle 13"/>
          <p:cNvSpPr>
            <a:spLocks noGrp="1" noChangeArrowheads="1"/>
          </p:cNvSpPr>
          <p:nvPr>
            <p:ph type="subTitle" idx="1"/>
          </p:nvPr>
        </p:nvSpPr>
        <p:spPr>
          <a:xfrm>
            <a:off x="2228850" y="3505200"/>
            <a:ext cx="6934200" cy="1752600"/>
          </a:xfrm>
        </p:spPr>
        <p:txBody>
          <a:bodyPr/>
          <a:lstStyle>
            <a:lvl1pPr marL="0" indent="0" algn="r">
              <a:buFont typeface="Wingdings" pitchFamily="2" charset="2"/>
              <a:buNone/>
              <a:defRPr/>
            </a:lvl1pPr>
          </a:lstStyle>
          <a:p>
            <a:r>
              <a:rPr lang="hu-HU"/>
              <a:t>Alcím mintájának szerkesztése</a:t>
            </a:r>
          </a:p>
        </p:txBody>
      </p:sp>
      <p:sp>
        <p:nvSpPr>
          <p:cNvPr id="11" name="Rectangle 9"/>
          <p:cNvSpPr>
            <a:spLocks noGrp="1" noChangeArrowheads="1"/>
          </p:cNvSpPr>
          <p:nvPr>
            <p:ph type="dt" sz="half" idx="10"/>
          </p:nvPr>
        </p:nvSpPr>
        <p:spPr/>
        <p:txBody>
          <a:bodyPr/>
          <a:lstStyle>
            <a:lvl1pPr>
              <a:defRPr/>
            </a:lvl1pPr>
          </a:lstStyle>
          <a:p>
            <a:pPr>
              <a:defRPr/>
            </a:pPr>
            <a:fld id="{72D7A0D1-0D9F-49C2-8126-9B37C6DB4366}" type="datetimeFigureOut">
              <a:rPr lang="hu-HU"/>
              <a:pPr>
                <a:defRPr/>
              </a:pPr>
              <a:t>2016.11.16.</a:t>
            </a:fld>
            <a:endParaRPr lang="hu-HU"/>
          </a:p>
        </p:txBody>
      </p:sp>
      <p:sp>
        <p:nvSpPr>
          <p:cNvPr id="12" name="Rectangle 10"/>
          <p:cNvSpPr>
            <a:spLocks noGrp="1" noChangeArrowheads="1"/>
          </p:cNvSpPr>
          <p:nvPr>
            <p:ph type="ftr" sz="quarter" idx="11"/>
          </p:nvPr>
        </p:nvSpPr>
        <p:spPr/>
        <p:txBody>
          <a:bodyPr/>
          <a:lstStyle>
            <a:lvl1pPr>
              <a:defRPr/>
            </a:lvl1pPr>
          </a:lstStyle>
          <a:p>
            <a:pPr>
              <a:defRPr/>
            </a:pPr>
            <a:endParaRPr lang="hu-HU"/>
          </a:p>
        </p:txBody>
      </p:sp>
      <p:sp>
        <p:nvSpPr>
          <p:cNvPr id="13" name="Rectangle 11"/>
          <p:cNvSpPr>
            <a:spLocks noGrp="1" noChangeArrowheads="1"/>
          </p:cNvSpPr>
          <p:nvPr>
            <p:ph type="sldNum" sz="quarter" idx="12"/>
          </p:nvPr>
        </p:nvSpPr>
        <p:spPr/>
        <p:txBody>
          <a:bodyPr/>
          <a:lstStyle>
            <a:lvl1pPr>
              <a:defRPr/>
            </a:lvl1pPr>
          </a:lstStyle>
          <a:p>
            <a:pPr>
              <a:defRPr/>
            </a:pPr>
            <a:fld id="{A4DEB59A-CD84-4E15-9DC0-5F080E005694}" type="slidenum">
              <a:rPr lang="hu-HU"/>
              <a:pPr>
                <a:defRPr/>
              </a:pPr>
              <a:t>‹#›</a:t>
            </a:fld>
            <a:endParaRPr lang="hu-HU"/>
          </a:p>
        </p:txBody>
      </p:sp>
    </p:spTree>
    <p:extLst>
      <p:ext uri="{BB962C8B-B14F-4D97-AF65-F5344CB8AC3E}">
        <p14:creationId xmlns:p14="http://schemas.microsoft.com/office/powerpoint/2010/main" xmlns="" val="29916987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Rectangle 9"/>
          <p:cNvSpPr>
            <a:spLocks noGrp="1" noChangeArrowheads="1"/>
          </p:cNvSpPr>
          <p:nvPr>
            <p:ph type="dt" sz="half" idx="10"/>
          </p:nvPr>
        </p:nvSpPr>
        <p:spPr/>
        <p:txBody>
          <a:bodyPr/>
          <a:lstStyle>
            <a:lvl1pPr>
              <a:defRPr/>
            </a:lvl1pPr>
          </a:lstStyle>
          <a:p>
            <a:pPr>
              <a:defRPr/>
            </a:pPr>
            <a:fld id="{9CAB85A5-F0C8-4849-B7C0-9F7377874F8A}" type="datetimeFigureOut">
              <a:rPr lang="hu-HU"/>
              <a:pPr>
                <a:defRPr/>
              </a:pPr>
              <a:t>2016.11.16.</a:t>
            </a:fld>
            <a:endParaRPr lang="hu-HU"/>
          </a:p>
        </p:txBody>
      </p:sp>
      <p:sp>
        <p:nvSpPr>
          <p:cNvPr id="5" name="Rectangle 10"/>
          <p:cNvSpPr>
            <a:spLocks noGrp="1" noChangeArrowheads="1"/>
          </p:cNvSpPr>
          <p:nvPr>
            <p:ph type="ftr" sz="quarter" idx="11"/>
          </p:nvPr>
        </p:nvSpPr>
        <p:spPr/>
        <p:txBody>
          <a:bodyPr/>
          <a:lstStyle>
            <a:lvl1pPr>
              <a:defRPr/>
            </a:lvl1pPr>
          </a:lstStyle>
          <a:p>
            <a:pPr>
              <a:defRPr/>
            </a:pPr>
            <a:endParaRPr lang="hu-HU"/>
          </a:p>
        </p:txBody>
      </p:sp>
      <p:sp>
        <p:nvSpPr>
          <p:cNvPr id="6" name="Rectangle 11"/>
          <p:cNvSpPr>
            <a:spLocks noGrp="1" noChangeArrowheads="1"/>
          </p:cNvSpPr>
          <p:nvPr>
            <p:ph type="sldNum" sz="quarter" idx="12"/>
          </p:nvPr>
        </p:nvSpPr>
        <p:spPr/>
        <p:txBody>
          <a:bodyPr/>
          <a:lstStyle>
            <a:lvl1pPr>
              <a:defRPr/>
            </a:lvl1pPr>
          </a:lstStyle>
          <a:p>
            <a:pPr>
              <a:defRPr/>
            </a:pPr>
            <a:fld id="{4524C213-F405-4F3C-BA32-8D578ABA51E1}" type="slidenum">
              <a:rPr lang="hu-HU"/>
              <a:pPr>
                <a:defRPr/>
              </a:pPr>
              <a:t>‹#›</a:t>
            </a:fld>
            <a:endParaRPr lang="hu-HU"/>
          </a:p>
        </p:txBody>
      </p:sp>
    </p:spTree>
    <p:extLst>
      <p:ext uri="{BB962C8B-B14F-4D97-AF65-F5344CB8AC3E}">
        <p14:creationId xmlns:p14="http://schemas.microsoft.com/office/powerpoint/2010/main" xmlns="" val="9573331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82638" y="4406900"/>
            <a:ext cx="8420100" cy="1362075"/>
          </a:xfrm>
        </p:spPr>
        <p:txBody>
          <a:bodyPr anchor="t"/>
          <a:lstStyle>
            <a:lvl1pPr algn="l">
              <a:defRPr sz="4000" b="1" cap="all"/>
            </a:lvl1pPr>
          </a:lstStyle>
          <a:p>
            <a:r>
              <a:rPr lang="hu-HU" smtClean="0"/>
              <a:t>Mintacím szerkesztése</a:t>
            </a:r>
            <a:endParaRPr lang="hu-HU"/>
          </a:p>
        </p:txBody>
      </p:sp>
      <p:sp>
        <p:nvSpPr>
          <p:cNvPr id="3" name="Szöveg helye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u-HU" smtClean="0"/>
              <a:t>Mintaszöveg szerkesztése</a:t>
            </a:r>
          </a:p>
        </p:txBody>
      </p:sp>
      <p:sp>
        <p:nvSpPr>
          <p:cNvPr id="4" name="Rectangle 9"/>
          <p:cNvSpPr>
            <a:spLocks noGrp="1" noChangeArrowheads="1"/>
          </p:cNvSpPr>
          <p:nvPr>
            <p:ph type="dt" sz="half" idx="10"/>
          </p:nvPr>
        </p:nvSpPr>
        <p:spPr/>
        <p:txBody>
          <a:bodyPr/>
          <a:lstStyle>
            <a:lvl1pPr>
              <a:defRPr/>
            </a:lvl1pPr>
          </a:lstStyle>
          <a:p>
            <a:pPr>
              <a:defRPr/>
            </a:pPr>
            <a:fld id="{4C140AAC-2220-4DB0-9F56-53ABAAAFE953}" type="datetimeFigureOut">
              <a:rPr lang="hu-HU"/>
              <a:pPr>
                <a:defRPr/>
              </a:pPr>
              <a:t>2016.11.16.</a:t>
            </a:fld>
            <a:endParaRPr lang="hu-HU"/>
          </a:p>
        </p:txBody>
      </p:sp>
      <p:sp>
        <p:nvSpPr>
          <p:cNvPr id="5" name="Rectangle 10"/>
          <p:cNvSpPr>
            <a:spLocks noGrp="1" noChangeArrowheads="1"/>
          </p:cNvSpPr>
          <p:nvPr>
            <p:ph type="ftr" sz="quarter" idx="11"/>
          </p:nvPr>
        </p:nvSpPr>
        <p:spPr/>
        <p:txBody>
          <a:bodyPr/>
          <a:lstStyle>
            <a:lvl1pPr>
              <a:defRPr/>
            </a:lvl1pPr>
          </a:lstStyle>
          <a:p>
            <a:pPr>
              <a:defRPr/>
            </a:pPr>
            <a:endParaRPr lang="hu-HU"/>
          </a:p>
        </p:txBody>
      </p:sp>
      <p:sp>
        <p:nvSpPr>
          <p:cNvPr id="6" name="Rectangle 11"/>
          <p:cNvSpPr>
            <a:spLocks noGrp="1" noChangeArrowheads="1"/>
          </p:cNvSpPr>
          <p:nvPr>
            <p:ph type="sldNum" sz="quarter" idx="12"/>
          </p:nvPr>
        </p:nvSpPr>
        <p:spPr/>
        <p:txBody>
          <a:bodyPr/>
          <a:lstStyle>
            <a:lvl1pPr>
              <a:defRPr/>
            </a:lvl1pPr>
          </a:lstStyle>
          <a:p>
            <a:pPr>
              <a:defRPr/>
            </a:pPr>
            <a:fld id="{9389A476-1186-4D3F-849B-C08B95CFCEA7}" type="slidenum">
              <a:rPr lang="hu-HU"/>
              <a:pPr>
                <a:defRPr/>
              </a:pPr>
              <a:t>‹#›</a:t>
            </a:fld>
            <a:endParaRPr lang="hu-HU"/>
          </a:p>
        </p:txBody>
      </p:sp>
    </p:spTree>
    <p:extLst>
      <p:ext uri="{BB962C8B-B14F-4D97-AF65-F5344CB8AC3E}">
        <p14:creationId xmlns:p14="http://schemas.microsoft.com/office/powerpoint/2010/main" xmlns="" val="16090824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495300" y="1600200"/>
            <a:ext cx="43815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5029200" y="1600200"/>
            <a:ext cx="43815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Rectangle 9"/>
          <p:cNvSpPr>
            <a:spLocks noGrp="1" noChangeArrowheads="1"/>
          </p:cNvSpPr>
          <p:nvPr>
            <p:ph type="dt" sz="half" idx="10"/>
          </p:nvPr>
        </p:nvSpPr>
        <p:spPr/>
        <p:txBody>
          <a:bodyPr/>
          <a:lstStyle>
            <a:lvl1pPr>
              <a:defRPr/>
            </a:lvl1pPr>
          </a:lstStyle>
          <a:p>
            <a:pPr>
              <a:defRPr/>
            </a:pPr>
            <a:fld id="{1A27D6E9-FC6C-41C8-8670-579866AD368E}" type="datetimeFigureOut">
              <a:rPr lang="hu-HU"/>
              <a:pPr>
                <a:defRPr/>
              </a:pPr>
              <a:t>2016.11.16.</a:t>
            </a:fld>
            <a:endParaRPr lang="hu-HU"/>
          </a:p>
        </p:txBody>
      </p:sp>
      <p:sp>
        <p:nvSpPr>
          <p:cNvPr id="6" name="Rectangle 10"/>
          <p:cNvSpPr>
            <a:spLocks noGrp="1" noChangeArrowheads="1"/>
          </p:cNvSpPr>
          <p:nvPr>
            <p:ph type="ftr" sz="quarter" idx="11"/>
          </p:nvPr>
        </p:nvSpPr>
        <p:spPr/>
        <p:txBody>
          <a:bodyPr/>
          <a:lstStyle>
            <a:lvl1pPr>
              <a:defRPr/>
            </a:lvl1pPr>
          </a:lstStyle>
          <a:p>
            <a:pPr>
              <a:defRPr/>
            </a:pPr>
            <a:endParaRPr lang="hu-HU"/>
          </a:p>
        </p:txBody>
      </p:sp>
      <p:sp>
        <p:nvSpPr>
          <p:cNvPr id="7" name="Rectangle 11"/>
          <p:cNvSpPr>
            <a:spLocks noGrp="1" noChangeArrowheads="1"/>
          </p:cNvSpPr>
          <p:nvPr>
            <p:ph type="sldNum" sz="quarter" idx="12"/>
          </p:nvPr>
        </p:nvSpPr>
        <p:spPr/>
        <p:txBody>
          <a:bodyPr/>
          <a:lstStyle>
            <a:lvl1pPr>
              <a:defRPr/>
            </a:lvl1pPr>
          </a:lstStyle>
          <a:p>
            <a:pPr>
              <a:defRPr/>
            </a:pPr>
            <a:fld id="{6F453627-CCEC-4DAC-BB3B-AF96953A384E}" type="slidenum">
              <a:rPr lang="hu-HU"/>
              <a:pPr>
                <a:defRPr/>
              </a:pPr>
              <a:t>‹#›</a:t>
            </a:fld>
            <a:endParaRPr lang="hu-HU"/>
          </a:p>
        </p:txBody>
      </p:sp>
    </p:spTree>
    <p:extLst>
      <p:ext uri="{BB962C8B-B14F-4D97-AF65-F5344CB8AC3E}">
        <p14:creationId xmlns:p14="http://schemas.microsoft.com/office/powerpoint/2010/main" xmlns="" val="33731359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lstStyle>
          <a:p>
            <a:r>
              <a:rPr lang="hu-HU" smtClean="0"/>
              <a:t>Mintacím szerkesztése</a:t>
            </a:r>
            <a:endParaRPr lang="hu-HU"/>
          </a:p>
        </p:txBody>
      </p:sp>
      <p:sp>
        <p:nvSpPr>
          <p:cNvPr id="3" name="Szöveg helye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Rectangle 9"/>
          <p:cNvSpPr>
            <a:spLocks noGrp="1" noChangeArrowheads="1"/>
          </p:cNvSpPr>
          <p:nvPr>
            <p:ph type="dt" sz="half" idx="10"/>
          </p:nvPr>
        </p:nvSpPr>
        <p:spPr/>
        <p:txBody>
          <a:bodyPr/>
          <a:lstStyle>
            <a:lvl1pPr>
              <a:defRPr/>
            </a:lvl1pPr>
          </a:lstStyle>
          <a:p>
            <a:pPr>
              <a:defRPr/>
            </a:pPr>
            <a:fld id="{97438D35-F4C8-4699-92A5-6DB45519F029}" type="datetimeFigureOut">
              <a:rPr lang="hu-HU"/>
              <a:pPr>
                <a:defRPr/>
              </a:pPr>
              <a:t>2016.11.16.</a:t>
            </a:fld>
            <a:endParaRPr lang="hu-HU"/>
          </a:p>
        </p:txBody>
      </p:sp>
      <p:sp>
        <p:nvSpPr>
          <p:cNvPr id="8" name="Rectangle 10"/>
          <p:cNvSpPr>
            <a:spLocks noGrp="1" noChangeArrowheads="1"/>
          </p:cNvSpPr>
          <p:nvPr>
            <p:ph type="ftr" sz="quarter" idx="11"/>
          </p:nvPr>
        </p:nvSpPr>
        <p:spPr/>
        <p:txBody>
          <a:bodyPr/>
          <a:lstStyle>
            <a:lvl1pPr>
              <a:defRPr/>
            </a:lvl1pPr>
          </a:lstStyle>
          <a:p>
            <a:pPr>
              <a:defRPr/>
            </a:pPr>
            <a:endParaRPr lang="hu-HU"/>
          </a:p>
        </p:txBody>
      </p:sp>
      <p:sp>
        <p:nvSpPr>
          <p:cNvPr id="9" name="Rectangle 11"/>
          <p:cNvSpPr>
            <a:spLocks noGrp="1" noChangeArrowheads="1"/>
          </p:cNvSpPr>
          <p:nvPr>
            <p:ph type="sldNum" sz="quarter" idx="12"/>
          </p:nvPr>
        </p:nvSpPr>
        <p:spPr/>
        <p:txBody>
          <a:bodyPr/>
          <a:lstStyle>
            <a:lvl1pPr>
              <a:defRPr/>
            </a:lvl1pPr>
          </a:lstStyle>
          <a:p>
            <a:pPr>
              <a:defRPr/>
            </a:pPr>
            <a:fld id="{9783DDCA-3BA0-4CEC-BADB-4E014927AE4A}" type="slidenum">
              <a:rPr lang="hu-HU"/>
              <a:pPr>
                <a:defRPr/>
              </a:pPr>
              <a:t>‹#›</a:t>
            </a:fld>
            <a:endParaRPr lang="hu-HU"/>
          </a:p>
        </p:txBody>
      </p:sp>
    </p:spTree>
    <p:extLst>
      <p:ext uri="{BB962C8B-B14F-4D97-AF65-F5344CB8AC3E}">
        <p14:creationId xmlns:p14="http://schemas.microsoft.com/office/powerpoint/2010/main" xmlns="" val="317497780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Rectangle 9"/>
          <p:cNvSpPr>
            <a:spLocks noGrp="1" noChangeArrowheads="1"/>
          </p:cNvSpPr>
          <p:nvPr>
            <p:ph type="dt" sz="half" idx="10"/>
          </p:nvPr>
        </p:nvSpPr>
        <p:spPr/>
        <p:txBody>
          <a:bodyPr/>
          <a:lstStyle>
            <a:lvl1pPr>
              <a:defRPr/>
            </a:lvl1pPr>
          </a:lstStyle>
          <a:p>
            <a:pPr>
              <a:defRPr/>
            </a:pPr>
            <a:fld id="{D396747A-B288-40EA-AED1-B1A82A666E10}" type="datetimeFigureOut">
              <a:rPr lang="hu-HU"/>
              <a:pPr>
                <a:defRPr/>
              </a:pPr>
              <a:t>2016.11.16.</a:t>
            </a:fld>
            <a:endParaRPr lang="hu-HU"/>
          </a:p>
        </p:txBody>
      </p:sp>
      <p:sp>
        <p:nvSpPr>
          <p:cNvPr id="4" name="Rectangle 10"/>
          <p:cNvSpPr>
            <a:spLocks noGrp="1" noChangeArrowheads="1"/>
          </p:cNvSpPr>
          <p:nvPr>
            <p:ph type="ftr" sz="quarter" idx="11"/>
          </p:nvPr>
        </p:nvSpPr>
        <p:spPr/>
        <p:txBody>
          <a:bodyPr/>
          <a:lstStyle>
            <a:lvl1pPr>
              <a:defRPr/>
            </a:lvl1pPr>
          </a:lstStyle>
          <a:p>
            <a:pPr>
              <a:defRPr/>
            </a:pPr>
            <a:endParaRPr lang="hu-HU"/>
          </a:p>
        </p:txBody>
      </p:sp>
      <p:sp>
        <p:nvSpPr>
          <p:cNvPr id="5" name="Rectangle 11"/>
          <p:cNvSpPr>
            <a:spLocks noGrp="1" noChangeArrowheads="1"/>
          </p:cNvSpPr>
          <p:nvPr>
            <p:ph type="sldNum" sz="quarter" idx="12"/>
          </p:nvPr>
        </p:nvSpPr>
        <p:spPr/>
        <p:txBody>
          <a:bodyPr/>
          <a:lstStyle>
            <a:lvl1pPr>
              <a:defRPr/>
            </a:lvl1pPr>
          </a:lstStyle>
          <a:p>
            <a:pPr>
              <a:defRPr/>
            </a:pPr>
            <a:fld id="{E7F1D848-8FEA-4EF0-B719-258D389897D0}" type="slidenum">
              <a:rPr lang="hu-HU"/>
              <a:pPr>
                <a:defRPr/>
              </a:pPr>
              <a:t>‹#›</a:t>
            </a:fld>
            <a:endParaRPr lang="hu-HU"/>
          </a:p>
        </p:txBody>
      </p:sp>
    </p:spTree>
    <p:extLst>
      <p:ext uri="{BB962C8B-B14F-4D97-AF65-F5344CB8AC3E}">
        <p14:creationId xmlns:p14="http://schemas.microsoft.com/office/powerpoint/2010/main" xmlns="" val="6618720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Üres">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p:txBody>
          <a:bodyPr/>
          <a:lstStyle>
            <a:lvl1pPr>
              <a:defRPr/>
            </a:lvl1pPr>
          </a:lstStyle>
          <a:p>
            <a:pPr>
              <a:defRPr/>
            </a:pPr>
            <a:fld id="{84387769-37C3-4B42-B246-7E4773D2E49C}" type="datetimeFigureOut">
              <a:rPr lang="hu-HU"/>
              <a:pPr>
                <a:defRPr/>
              </a:pPr>
              <a:t>2016.11.16.</a:t>
            </a:fld>
            <a:endParaRPr lang="hu-HU"/>
          </a:p>
        </p:txBody>
      </p:sp>
      <p:sp>
        <p:nvSpPr>
          <p:cNvPr id="3" name="Rectangle 10"/>
          <p:cNvSpPr>
            <a:spLocks noGrp="1" noChangeArrowheads="1"/>
          </p:cNvSpPr>
          <p:nvPr>
            <p:ph type="ftr" sz="quarter" idx="11"/>
          </p:nvPr>
        </p:nvSpPr>
        <p:spPr/>
        <p:txBody>
          <a:bodyPr/>
          <a:lstStyle>
            <a:lvl1pPr>
              <a:defRPr/>
            </a:lvl1pPr>
          </a:lstStyle>
          <a:p>
            <a:pPr>
              <a:defRPr/>
            </a:pPr>
            <a:endParaRPr lang="hu-HU"/>
          </a:p>
        </p:txBody>
      </p:sp>
      <p:sp>
        <p:nvSpPr>
          <p:cNvPr id="4" name="Rectangle 11"/>
          <p:cNvSpPr>
            <a:spLocks noGrp="1" noChangeArrowheads="1"/>
          </p:cNvSpPr>
          <p:nvPr>
            <p:ph type="sldNum" sz="quarter" idx="12"/>
          </p:nvPr>
        </p:nvSpPr>
        <p:spPr/>
        <p:txBody>
          <a:bodyPr/>
          <a:lstStyle>
            <a:lvl1pPr>
              <a:defRPr/>
            </a:lvl1pPr>
          </a:lstStyle>
          <a:p>
            <a:pPr>
              <a:defRPr/>
            </a:pPr>
            <a:fld id="{667D9B09-A4B2-4090-9C2E-0FFB9119AFA7}" type="slidenum">
              <a:rPr lang="hu-HU"/>
              <a:pPr>
                <a:defRPr/>
              </a:pPr>
              <a:t>‹#›</a:t>
            </a:fld>
            <a:endParaRPr lang="hu-HU"/>
          </a:p>
        </p:txBody>
      </p:sp>
    </p:spTree>
    <p:extLst>
      <p:ext uri="{BB962C8B-B14F-4D97-AF65-F5344CB8AC3E}">
        <p14:creationId xmlns:p14="http://schemas.microsoft.com/office/powerpoint/2010/main" xmlns="" val="35626308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82638" y="4406900"/>
            <a:ext cx="8420100" cy="1362075"/>
          </a:xfrm>
        </p:spPr>
        <p:txBody>
          <a:bodyPr anchor="t"/>
          <a:lstStyle>
            <a:lvl1pPr algn="l">
              <a:defRPr sz="4000" b="1" cap="all"/>
            </a:lvl1pPr>
          </a:lstStyle>
          <a:p>
            <a:r>
              <a:rPr lang="hu-HU" smtClean="0"/>
              <a:t>Mintacím szerkesztése</a:t>
            </a:r>
            <a:endParaRPr lang="hu-HU"/>
          </a:p>
        </p:txBody>
      </p:sp>
      <p:sp>
        <p:nvSpPr>
          <p:cNvPr id="3" name="Szöveg helye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u-HU" smtClean="0"/>
              <a:t>Mintaszöveg szerkesztése</a:t>
            </a:r>
          </a:p>
        </p:txBody>
      </p:sp>
      <p:sp>
        <p:nvSpPr>
          <p:cNvPr id="4" name="Rectangle 9"/>
          <p:cNvSpPr>
            <a:spLocks noGrp="1" noChangeArrowheads="1"/>
          </p:cNvSpPr>
          <p:nvPr>
            <p:ph type="dt" sz="half" idx="10"/>
          </p:nvPr>
        </p:nvSpPr>
        <p:spPr/>
        <p:txBody>
          <a:bodyPr/>
          <a:lstStyle>
            <a:lvl1pPr>
              <a:defRPr/>
            </a:lvl1pPr>
          </a:lstStyle>
          <a:p>
            <a:pPr>
              <a:defRPr/>
            </a:pPr>
            <a:fld id="{AA10A74E-2190-4E6C-A57D-0A693F07B119}" type="datetimeFigureOut">
              <a:rPr lang="hu-HU"/>
              <a:pPr>
                <a:defRPr/>
              </a:pPr>
              <a:t>2016.11.16.</a:t>
            </a:fld>
            <a:endParaRPr lang="hu-HU"/>
          </a:p>
        </p:txBody>
      </p:sp>
      <p:sp>
        <p:nvSpPr>
          <p:cNvPr id="5" name="Rectangle 10"/>
          <p:cNvSpPr>
            <a:spLocks noGrp="1" noChangeArrowheads="1"/>
          </p:cNvSpPr>
          <p:nvPr>
            <p:ph type="ftr" sz="quarter" idx="11"/>
          </p:nvPr>
        </p:nvSpPr>
        <p:spPr/>
        <p:txBody>
          <a:bodyPr/>
          <a:lstStyle>
            <a:lvl1pPr>
              <a:defRPr/>
            </a:lvl1pPr>
          </a:lstStyle>
          <a:p>
            <a:pPr>
              <a:defRPr/>
            </a:pPr>
            <a:endParaRPr lang="hu-HU"/>
          </a:p>
        </p:txBody>
      </p:sp>
      <p:sp>
        <p:nvSpPr>
          <p:cNvPr id="6" name="Rectangle 11"/>
          <p:cNvSpPr>
            <a:spLocks noGrp="1" noChangeArrowheads="1"/>
          </p:cNvSpPr>
          <p:nvPr>
            <p:ph type="sldNum" sz="quarter" idx="12"/>
          </p:nvPr>
        </p:nvSpPr>
        <p:spPr/>
        <p:txBody>
          <a:bodyPr/>
          <a:lstStyle>
            <a:lvl1pPr>
              <a:defRPr/>
            </a:lvl1pPr>
          </a:lstStyle>
          <a:p>
            <a:pPr>
              <a:defRPr/>
            </a:pPr>
            <a:fld id="{00C48E4F-FDB9-4707-A2F6-9E35EC5D8D3A}" type="slidenum">
              <a:rPr lang="hu-HU"/>
              <a:pPr>
                <a:defRPr/>
              </a:pPr>
              <a:t>‹#›</a:t>
            </a:fld>
            <a:endParaRPr lang="hu-HU"/>
          </a:p>
        </p:txBody>
      </p:sp>
    </p:spTree>
    <p:extLst>
      <p:ext uri="{BB962C8B-B14F-4D97-AF65-F5344CB8AC3E}">
        <p14:creationId xmlns:p14="http://schemas.microsoft.com/office/powerpoint/2010/main" xmlns="" val="287032105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95300" y="273050"/>
            <a:ext cx="3259138" cy="1162050"/>
          </a:xfrm>
        </p:spPr>
        <p:txBody>
          <a:bodyPr anchor="b"/>
          <a:lstStyle>
            <a:lvl1pPr algn="l">
              <a:defRPr sz="2000" b="1"/>
            </a:lvl1pPr>
          </a:lstStyle>
          <a:p>
            <a:r>
              <a:rPr lang="hu-HU" smtClean="0"/>
              <a:t>Mintacím szerkesztése</a:t>
            </a:r>
            <a:endParaRPr lang="hu-HU"/>
          </a:p>
        </p:txBody>
      </p:sp>
      <p:sp>
        <p:nvSpPr>
          <p:cNvPr id="3" name="Tartalom helye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Rectangle 9"/>
          <p:cNvSpPr>
            <a:spLocks noGrp="1" noChangeArrowheads="1"/>
          </p:cNvSpPr>
          <p:nvPr>
            <p:ph type="dt" sz="half" idx="10"/>
          </p:nvPr>
        </p:nvSpPr>
        <p:spPr/>
        <p:txBody>
          <a:bodyPr/>
          <a:lstStyle>
            <a:lvl1pPr>
              <a:defRPr/>
            </a:lvl1pPr>
          </a:lstStyle>
          <a:p>
            <a:pPr>
              <a:defRPr/>
            </a:pPr>
            <a:fld id="{C80FF9EF-F9AE-4761-BFA5-EC4E23409F96}" type="datetimeFigureOut">
              <a:rPr lang="hu-HU"/>
              <a:pPr>
                <a:defRPr/>
              </a:pPr>
              <a:t>2016.11.16.</a:t>
            </a:fld>
            <a:endParaRPr lang="hu-HU"/>
          </a:p>
        </p:txBody>
      </p:sp>
      <p:sp>
        <p:nvSpPr>
          <p:cNvPr id="6" name="Rectangle 10"/>
          <p:cNvSpPr>
            <a:spLocks noGrp="1" noChangeArrowheads="1"/>
          </p:cNvSpPr>
          <p:nvPr>
            <p:ph type="ftr" sz="quarter" idx="11"/>
          </p:nvPr>
        </p:nvSpPr>
        <p:spPr/>
        <p:txBody>
          <a:bodyPr/>
          <a:lstStyle>
            <a:lvl1pPr>
              <a:defRPr/>
            </a:lvl1pPr>
          </a:lstStyle>
          <a:p>
            <a:pPr>
              <a:defRPr/>
            </a:pPr>
            <a:endParaRPr lang="hu-HU"/>
          </a:p>
        </p:txBody>
      </p:sp>
      <p:sp>
        <p:nvSpPr>
          <p:cNvPr id="7" name="Rectangle 11"/>
          <p:cNvSpPr>
            <a:spLocks noGrp="1" noChangeArrowheads="1"/>
          </p:cNvSpPr>
          <p:nvPr>
            <p:ph type="sldNum" sz="quarter" idx="12"/>
          </p:nvPr>
        </p:nvSpPr>
        <p:spPr/>
        <p:txBody>
          <a:bodyPr/>
          <a:lstStyle>
            <a:lvl1pPr>
              <a:defRPr/>
            </a:lvl1pPr>
          </a:lstStyle>
          <a:p>
            <a:pPr>
              <a:defRPr/>
            </a:pPr>
            <a:fld id="{B04D37FD-F87F-4B0D-898F-16F9906FE47D}" type="slidenum">
              <a:rPr lang="hu-HU"/>
              <a:pPr>
                <a:defRPr/>
              </a:pPr>
              <a:t>‹#›</a:t>
            </a:fld>
            <a:endParaRPr lang="hu-HU"/>
          </a:p>
        </p:txBody>
      </p:sp>
    </p:spTree>
    <p:extLst>
      <p:ext uri="{BB962C8B-B14F-4D97-AF65-F5344CB8AC3E}">
        <p14:creationId xmlns:p14="http://schemas.microsoft.com/office/powerpoint/2010/main" xmlns="" val="22740218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941513" y="4800600"/>
            <a:ext cx="5943600" cy="566738"/>
          </a:xfrm>
        </p:spPr>
        <p:txBody>
          <a:bodyPr anchor="b"/>
          <a:lstStyle>
            <a:lvl1pPr algn="l">
              <a:defRPr sz="2000" b="1"/>
            </a:lvl1pPr>
          </a:lstStyle>
          <a:p>
            <a:r>
              <a:rPr lang="hu-HU" smtClean="0"/>
              <a:t>Mintacím szerkesztése</a:t>
            </a:r>
            <a:endParaRPr lang="hu-HU"/>
          </a:p>
        </p:txBody>
      </p:sp>
      <p:sp>
        <p:nvSpPr>
          <p:cNvPr id="3" name="Kép helye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u-HU" noProof="0" smtClean="0"/>
          </a:p>
        </p:txBody>
      </p:sp>
      <p:sp>
        <p:nvSpPr>
          <p:cNvPr id="4" name="Szöveg helye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Rectangle 9"/>
          <p:cNvSpPr>
            <a:spLocks noGrp="1" noChangeArrowheads="1"/>
          </p:cNvSpPr>
          <p:nvPr>
            <p:ph type="dt" sz="half" idx="10"/>
          </p:nvPr>
        </p:nvSpPr>
        <p:spPr/>
        <p:txBody>
          <a:bodyPr/>
          <a:lstStyle>
            <a:lvl1pPr>
              <a:defRPr/>
            </a:lvl1pPr>
          </a:lstStyle>
          <a:p>
            <a:pPr>
              <a:defRPr/>
            </a:pPr>
            <a:fld id="{39005388-2488-441F-AE6F-4C243E0A63A5}" type="datetimeFigureOut">
              <a:rPr lang="hu-HU"/>
              <a:pPr>
                <a:defRPr/>
              </a:pPr>
              <a:t>2016.11.16.</a:t>
            </a:fld>
            <a:endParaRPr lang="hu-HU"/>
          </a:p>
        </p:txBody>
      </p:sp>
      <p:sp>
        <p:nvSpPr>
          <p:cNvPr id="6" name="Rectangle 10"/>
          <p:cNvSpPr>
            <a:spLocks noGrp="1" noChangeArrowheads="1"/>
          </p:cNvSpPr>
          <p:nvPr>
            <p:ph type="ftr" sz="quarter" idx="11"/>
          </p:nvPr>
        </p:nvSpPr>
        <p:spPr/>
        <p:txBody>
          <a:bodyPr/>
          <a:lstStyle>
            <a:lvl1pPr>
              <a:defRPr/>
            </a:lvl1pPr>
          </a:lstStyle>
          <a:p>
            <a:pPr>
              <a:defRPr/>
            </a:pPr>
            <a:endParaRPr lang="hu-HU"/>
          </a:p>
        </p:txBody>
      </p:sp>
      <p:sp>
        <p:nvSpPr>
          <p:cNvPr id="7" name="Rectangle 11"/>
          <p:cNvSpPr>
            <a:spLocks noGrp="1" noChangeArrowheads="1"/>
          </p:cNvSpPr>
          <p:nvPr>
            <p:ph type="sldNum" sz="quarter" idx="12"/>
          </p:nvPr>
        </p:nvSpPr>
        <p:spPr/>
        <p:txBody>
          <a:bodyPr/>
          <a:lstStyle>
            <a:lvl1pPr>
              <a:defRPr/>
            </a:lvl1pPr>
          </a:lstStyle>
          <a:p>
            <a:pPr>
              <a:defRPr/>
            </a:pPr>
            <a:fld id="{D17AF2FA-7AEA-4E9D-A7CB-DEBFCC8255A9}" type="slidenum">
              <a:rPr lang="hu-HU"/>
              <a:pPr>
                <a:defRPr/>
              </a:pPr>
              <a:t>‹#›</a:t>
            </a:fld>
            <a:endParaRPr lang="hu-HU"/>
          </a:p>
        </p:txBody>
      </p:sp>
    </p:spTree>
    <p:extLst>
      <p:ext uri="{BB962C8B-B14F-4D97-AF65-F5344CB8AC3E}">
        <p14:creationId xmlns:p14="http://schemas.microsoft.com/office/powerpoint/2010/main" xmlns="" val="42944031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Rectangle 9"/>
          <p:cNvSpPr>
            <a:spLocks noGrp="1" noChangeArrowheads="1"/>
          </p:cNvSpPr>
          <p:nvPr>
            <p:ph type="dt" sz="half" idx="10"/>
          </p:nvPr>
        </p:nvSpPr>
        <p:spPr/>
        <p:txBody>
          <a:bodyPr/>
          <a:lstStyle>
            <a:lvl1pPr>
              <a:defRPr/>
            </a:lvl1pPr>
          </a:lstStyle>
          <a:p>
            <a:pPr>
              <a:defRPr/>
            </a:pPr>
            <a:fld id="{37886CD0-F06B-43AE-93A1-D9EAC0A6FF4B}" type="datetimeFigureOut">
              <a:rPr lang="hu-HU"/>
              <a:pPr>
                <a:defRPr/>
              </a:pPr>
              <a:t>2016.11.16.</a:t>
            </a:fld>
            <a:endParaRPr lang="hu-HU"/>
          </a:p>
        </p:txBody>
      </p:sp>
      <p:sp>
        <p:nvSpPr>
          <p:cNvPr id="5" name="Rectangle 10"/>
          <p:cNvSpPr>
            <a:spLocks noGrp="1" noChangeArrowheads="1"/>
          </p:cNvSpPr>
          <p:nvPr>
            <p:ph type="ftr" sz="quarter" idx="11"/>
          </p:nvPr>
        </p:nvSpPr>
        <p:spPr/>
        <p:txBody>
          <a:bodyPr/>
          <a:lstStyle>
            <a:lvl1pPr>
              <a:defRPr/>
            </a:lvl1pPr>
          </a:lstStyle>
          <a:p>
            <a:pPr>
              <a:defRPr/>
            </a:pPr>
            <a:endParaRPr lang="hu-HU"/>
          </a:p>
        </p:txBody>
      </p:sp>
      <p:sp>
        <p:nvSpPr>
          <p:cNvPr id="6" name="Rectangle 11"/>
          <p:cNvSpPr>
            <a:spLocks noGrp="1" noChangeArrowheads="1"/>
          </p:cNvSpPr>
          <p:nvPr>
            <p:ph type="sldNum" sz="quarter" idx="12"/>
          </p:nvPr>
        </p:nvSpPr>
        <p:spPr/>
        <p:txBody>
          <a:bodyPr/>
          <a:lstStyle>
            <a:lvl1pPr>
              <a:defRPr/>
            </a:lvl1pPr>
          </a:lstStyle>
          <a:p>
            <a:pPr>
              <a:defRPr/>
            </a:pPr>
            <a:fld id="{FC5AEF9D-BB8D-42A5-9B3A-579CC599CA39}" type="slidenum">
              <a:rPr lang="hu-HU"/>
              <a:pPr>
                <a:defRPr/>
              </a:pPr>
              <a:t>‹#›</a:t>
            </a:fld>
            <a:endParaRPr lang="hu-HU"/>
          </a:p>
        </p:txBody>
      </p:sp>
    </p:spTree>
    <p:extLst>
      <p:ext uri="{BB962C8B-B14F-4D97-AF65-F5344CB8AC3E}">
        <p14:creationId xmlns:p14="http://schemas.microsoft.com/office/powerpoint/2010/main" xmlns="" val="288877290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7181850" y="274638"/>
            <a:ext cx="2228850" cy="5856287"/>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495300" y="274638"/>
            <a:ext cx="6534150" cy="5856287"/>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Rectangle 9"/>
          <p:cNvSpPr>
            <a:spLocks noGrp="1" noChangeArrowheads="1"/>
          </p:cNvSpPr>
          <p:nvPr>
            <p:ph type="dt" sz="half" idx="10"/>
          </p:nvPr>
        </p:nvSpPr>
        <p:spPr/>
        <p:txBody>
          <a:bodyPr/>
          <a:lstStyle>
            <a:lvl1pPr>
              <a:defRPr/>
            </a:lvl1pPr>
          </a:lstStyle>
          <a:p>
            <a:pPr>
              <a:defRPr/>
            </a:pPr>
            <a:fld id="{28761BF1-A7EB-41B9-BEF3-0A85F4229B12}" type="datetimeFigureOut">
              <a:rPr lang="hu-HU"/>
              <a:pPr>
                <a:defRPr/>
              </a:pPr>
              <a:t>2016.11.16.</a:t>
            </a:fld>
            <a:endParaRPr lang="hu-HU"/>
          </a:p>
        </p:txBody>
      </p:sp>
      <p:sp>
        <p:nvSpPr>
          <p:cNvPr id="5" name="Rectangle 10"/>
          <p:cNvSpPr>
            <a:spLocks noGrp="1" noChangeArrowheads="1"/>
          </p:cNvSpPr>
          <p:nvPr>
            <p:ph type="ftr" sz="quarter" idx="11"/>
          </p:nvPr>
        </p:nvSpPr>
        <p:spPr/>
        <p:txBody>
          <a:bodyPr/>
          <a:lstStyle>
            <a:lvl1pPr>
              <a:defRPr/>
            </a:lvl1pPr>
          </a:lstStyle>
          <a:p>
            <a:pPr>
              <a:defRPr/>
            </a:pPr>
            <a:endParaRPr lang="hu-HU"/>
          </a:p>
        </p:txBody>
      </p:sp>
      <p:sp>
        <p:nvSpPr>
          <p:cNvPr id="6" name="Rectangle 11"/>
          <p:cNvSpPr>
            <a:spLocks noGrp="1" noChangeArrowheads="1"/>
          </p:cNvSpPr>
          <p:nvPr>
            <p:ph type="sldNum" sz="quarter" idx="12"/>
          </p:nvPr>
        </p:nvSpPr>
        <p:spPr/>
        <p:txBody>
          <a:bodyPr/>
          <a:lstStyle>
            <a:lvl1pPr>
              <a:defRPr/>
            </a:lvl1pPr>
          </a:lstStyle>
          <a:p>
            <a:pPr>
              <a:defRPr/>
            </a:pPr>
            <a:fld id="{A5738E01-4ADA-402C-B1D2-888B46134940}" type="slidenum">
              <a:rPr lang="hu-HU"/>
              <a:pPr>
                <a:defRPr/>
              </a:pPr>
              <a:t>‹#›</a:t>
            </a:fld>
            <a:endParaRPr lang="hu-HU"/>
          </a:p>
        </p:txBody>
      </p:sp>
    </p:spTree>
    <p:extLst>
      <p:ext uri="{BB962C8B-B14F-4D97-AF65-F5344CB8AC3E}">
        <p14:creationId xmlns:p14="http://schemas.microsoft.com/office/powerpoint/2010/main" xmlns="" val="76449388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Címdia">
    <p:spTree>
      <p:nvGrpSpPr>
        <p:cNvPr id="1" name=""/>
        <p:cNvGrpSpPr/>
        <p:nvPr/>
      </p:nvGrpSpPr>
      <p:grpSpPr>
        <a:xfrm>
          <a:off x="0" y="0"/>
          <a:ext cx="0" cy="0"/>
          <a:chOff x="0" y="0"/>
          <a:chExt cx="0" cy="0"/>
        </a:xfrm>
      </p:grpSpPr>
      <p:grpSp>
        <p:nvGrpSpPr>
          <p:cNvPr id="4" name="Group 2"/>
          <p:cNvGrpSpPr>
            <a:grpSpLocks/>
          </p:cNvGrpSpPr>
          <p:nvPr/>
        </p:nvGrpSpPr>
        <p:grpSpPr bwMode="auto">
          <a:xfrm>
            <a:off x="1797050" y="1600200"/>
            <a:ext cx="7407275" cy="3200400"/>
            <a:chOff x="1045" y="1008"/>
            <a:chExt cx="4307" cy="2016"/>
          </a:xfrm>
        </p:grpSpPr>
        <p:sp>
          <p:nvSpPr>
            <p:cNvPr id="5" name="Oval 3"/>
            <p:cNvSpPr>
              <a:spLocks noChangeArrowheads="1"/>
            </p:cNvSpPr>
            <p:nvPr/>
          </p:nvSpPr>
          <p:spPr bwMode="hidden">
            <a:xfrm flipH="1">
              <a:off x="4392" y="1008"/>
              <a:ext cx="960" cy="960"/>
            </a:xfrm>
            <a:prstGeom prst="ellipse">
              <a:avLst/>
            </a:prstGeom>
            <a:solidFill>
              <a:schemeClr val="accent2"/>
            </a:solidFill>
            <a:ln>
              <a:noFill/>
            </a:ln>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hu-HU" altLang="hu-HU" sz="2400" smtClean="0">
                <a:solidFill>
                  <a:srgbClr val="000000"/>
                </a:solidFill>
                <a:latin typeface="Times New Roman" pitchFamily="18" charset="0"/>
                <a:cs typeface="+mn-cs"/>
              </a:endParaRPr>
            </a:p>
          </p:txBody>
        </p:sp>
        <p:sp>
          <p:nvSpPr>
            <p:cNvPr id="6" name="Oval 4"/>
            <p:cNvSpPr>
              <a:spLocks noChangeArrowheads="1"/>
            </p:cNvSpPr>
            <p:nvPr/>
          </p:nvSpPr>
          <p:spPr bwMode="hidden">
            <a:xfrm flipH="1">
              <a:off x="3264" y="1008"/>
              <a:ext cx="960" cy="960"/>
            </a:xfrm>
            <a:prstGeom prst="ellipse">
              <a:avLst/>
            </a:prstGeom>
            <a:solidFill>
              <a:schemeClr val="accent2"/>
            </a:solidFill>
            <a:ln>
              <a:noFill/>
            </a:ln>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hu-HU" altLang="hu-HU" sz="2400" smtClean="0">
                <a:solidFill>
                  <a:srgbClr val="000000"/>
                </a:solidFill>
                <a:latin typeface="Times New Roman" pitchFamily="18" charset="0"/>
                <a:cs typeface="+mn-cs"/>
              </a:endParaRPr>
            </a:p>
          </p:txBody>
        </p:sp>
        <p:sp>
          <p:nvSpPr>
            <p:cNvPr id="7" name="Oval 5"/>
            <p:cNvSpPr>
              <a:spLocks noChangeArrowheads="1"/>
            </p:cNvSpPr>
            <p:nvPr/>
          </p:nvSpPr>
          <p:spPr bwMode="hidden">
            <a:xfrm flipH="1">
              <a:off x="2136" y="1008"/>
              <a:ext cx="960" cy="960"/>
            </a:xfrm>
            <a:prstGeom prst="ellipse">
              <a:avLst/>
            </a:prstGeom>
            <a:noFill/>
            <a:ln w="28575">
              <a:solidFill>
                <a:schemeClr val="accent2"/>
              </a:solidFill>
              <a:round/>
              <a:headEnd/>
              <a:tailEnd/>
            </a:ln>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hu-HU" altLang="hu-HU" sz="2400" smtClean="0">
                <a:solidFill>
                  <a:srgbClr val="000000"/>
                </a:solidFill>
                <a:latin typeface="Times New Roman" pitchFamily="18" charset="0"/>
                <a:cs typeface="+mn-cs"/>
              </a:endParaRPr>
            </a:p>
          </p:txBody>
        </p:sp>
        <p:sp>
          <p:nvSpPr>
            <p:cNvPr id="8" name="Oval 6"/>
            <p:cNvSpPr>
              <a:spLocks noChangeArrowheads="1"/>
            </p:cNvSpPr>
            <p:nvPr/>
          </p:nvSpPr>
          <p:spPr bwMode="hidden">
            <a:xfrm flipH="1">
              <a:off x="2136" y="2064"/>
              <a:ext cx="960" cy="960"/>
            </a:xfrm>
            <a:prstGeom prst="ellipse">
              <a:avLst/>
            </a:prstGeom>
            <a:solidFill>
              <a:schemeClr val="accent2"/>
            </a:solidFill>
            <a:ln>
              <a:noFill/>
            </a:ln>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hu-HU" altLang="hu-HU" sz="2400" smtClean="0">
                <a:solidFill>
                  <a:srgbClr val="000000"/>
                </a:solidFill>
                <a:latin typeface="Times New Roman" pitchFamily="18" charset="0"/>
                <a:cs typeface="+mn-cs"/>
              </a:endParaRPr>
            </a:p>
          </p:txBody>
        </p:sp>
        <p:sp>
          <p:nvSpPr>
            <p:cNvPr id="9" name="Oval 7"/>
            <p:cNvSpPr>
              <a:spLocks noChangeArrowheads="1"/>
            </p:cNvSpPr>
            <p:nvPr/>
          </p:nvSpPr>
          <p:spPr bwMode="hidden">
            <a:xfrm flipH="1">
              <a:off x="1045" y="2064"/>
              <a:ext cx="960" cy="960"/>
            </a:xfrm>
            <a:prstGeom prst="ellipse">
              <a:avLst/>
            </a:prstGeom>
            <a:solidFill>
              <a:schemeClr val="accent2"/>
            </a:solidFill>
            <a:ln>
              <a:noFill/>
            </a:ln>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hu-HU" altLang="hu-HU" sz="2400" smtClean="0">
                <a:solidFill>
                  <a:srgbClr val="000000"/>
                </a:solidFill>
                <a:latin typeface="Times New Roman" pitchFamily="18" charset="0"/>
                <a:cs typeface="+mn-cs"/>
              </a:endParaRPr>
            </a:p>
          </p:txBody>
        </p:sp>
        <p:sp>
          <p:nvSpPr>
            <p:cNvPr id="10" name="Oval 8"/>
            <p:cNvSpPr>
              <a:spLocks noChangeArrowheads="1"/>
            </p:cNvSpPr>
            <p:nvPr/>
          </p:nvSpPr>
          <p:spPr bwMode="hidden">
            <a:xfrm flipH="1">
              <a:off x="4392" y="2064"/>
              <a:ext cx="960" cy="960"/>
            </a:xfrm>
            <a:prstGeom prst="ellipse">
              <a:avLst/>
            </a:prstGeom>
            <a:noFill/>
            <a:ln w="28575">
              <a:solidFill>
                <a:schemeClr val="accent2"/>
              </a:solidFill>
              <a:round/>
              <a:headEnd/>
              <a:tailEnd/>
            </a:ln>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hu-HU" altLang="hu-HU" sz="2400" smtClean="0">
                <a:solidFill>
                  <a:srgbClr val="000000"/>
                </a:solidFill>
                <a:latin typeface="Times New Roman" pitchFamily="18" charset="0"/>
                <a:cs typeface="+mn-cs"/>
              </a:endParaRPr>
            </a:p>
          </p:txBody>
        </p:sp>
      </p:grpSp>
      <p:sp>
        <p:nvSpPr>
          <p:cNvPr id="34828" name="Rectangle 12"/>
          <p:cNvSpPr>
            <a:spLocks noGrp="1" noChangeArrowheads="1"/>
          </p:cNvSpPr>
          <p:nvPr>
            <p:ph type="ctrTitle"/>
          </p:nvPr>
        </p:nvSpPr>
        <p:spPr>
          <a:xfrm>
            <a:off x="742950" y="1219200"/>
            <a:ext cx="8420100" cy="1933575"/>
          </a:xfrm>
        </p:spPr>
        <p:txBody>
          <a:bodyPr anchor="b"/>
          <a:lstStyle>
            <a:lvl1pPr algn="r">
              <a:defRPr sz="4400"/>
            </a:lvl1pPr>
          </a:lstStyle>
          <a:p>
            <a:r>
              <a:rPr lang="hu-HU"/>
              <a:t>Mintacím szerkesztése</a:t>
            </a:r>
          </a:p>
        </p:txBody>
      </p:sp>
      <p:sp>
        <p:nvSpPr>
          <p:cNvPr id="34829" name="Rectangle 13"/>
          <p:cNvSpPr>
            <a:spLocks noGrp="1" noChangeArrowheads="1"/>
          </p:cNvSpPr>
          <p:nvPr>
            <p:ph type="subTitle" idx="1"/>
          </p:nvPr>
        </p:nvSpPr>
        <p:spPr>
          <a:xfrm>
            <a:off x="2228850" y="3505200"/>
            <a:ext cx="6934200" cy="1752600"/>
          </a:xfrm>
        </p:spPr>
        <p:txBody>
          <a:bodyPr/>
          <a:lstStyle>
            <a:lvl1pPr marL="0" indent="0" algn="r">
              <a:buFont typeface="Wingdings" pitchFamily="2" charset="2"/>
              <a:buNone/>
              <a:defRPr/>
            </a:lvl1pPr>
          </a:lstStyle>
          <a:p>
            <a:r>
              <a:rPr lang="hu-HU"/>
              <a:t>Alcím mintájának szerkesztése</a:t>
            </a:r>
          </a:p>
        </p:txBody>
      </p:sp>
      <p:sp>
        <p:nvSpPr>
          <p:cNvPr id="11" name="Rectangle 9"/>
          <p:cNvSpPr>
            <a:spLocks noGrp="1" noChangeArrowheads="1"/>
          </p:cNvSpPr>
          <p:nvPr>
            <p:ph type="dt" sz="half" idx="10"/>
          </p:nvPr>
        </p:nvSpPr>
        <p:spPr/>
        <p:txBody>
          <a:bodyPr/>
          <a:lstStyle>
            <a:lvl1pPr>
              <a:defRPr/>
            </a:lvl1pPr>
          </a:lstStyle>
          <a:p>
            <a:pPr>
              <a:defRPr/>
            </a:pPr>
            <a:fld id="{9B1C3C18-A97F-4097-98A1-26E356DE496C}" type="datetimeFigureOut">
              <a:rPr lang="hu-HU"/>
              <a:pPr>
                <a:defRPr/>
              </a:pPr>
              <a:t>2016.11.16.</a:t>
            </a:fld>
            <a:endParaRPr lang="hu-HU"/>
          </a:p>
        </p:txBody>
      </p:sp>
      <p:sp>
        <p:nvSpPr>
          <p:cNvPr id="12" name="Rectangle 10"/>
          <p:cNvSpPr>
            <a:spLocks noGrp="1" noChangeArrowheads="1"/>
          </p:cNvSpPr>
          <p:nvPr>
            <p:ph type="ftr" sz="quarter" idx="11"/>
          </p:nvPr>
        </p:nvSpPr>
        <p:spPr/>
        <p:txBody>
          <a:bodyPr/>
          <a:lstStyle>
            <a:lvl1pPr>
              <a:defRPr/>
            </a:lvl1pPr>
          </a:lstStyle>
          <a:p>
            <a:pPr>
              <a:defRPr/>
            </a:pPr>
            <a:endParaRPr lang="hu-HU"/>
          </a:p>
        </p:txBody>
      </p:sp>
      <p:sp>
        <p:nvSpPr>
          <p:cNvPr id="13" name="Rectangle 11"/>
          <p:cNvSpPr>
            <a:spLocks noGrp="1" noChangeArrowheads="1"/>
          </p:cNvSpPr>
          <p:nvPr>
            <p:ph type="sldNum" sz="quarter" idx="12"/>
          </p:nvPr>
        </p:nvSpPr>
        <p:spPr/>
        <p:txBody>
          <a:bodyPr/>
          <a:lstStyle>
            <a:lvl1pPr>
              <a:defRPr/>
            </a:lvl1pPr>
          </a:lstStyle>
          <a:p>
            <a:pPr>
              <a:defRPr/>
            </a:pPr>
            <a:fld id="{7D7E3564-54AD-4A3B-B966-B477E03DCB11}" type="slidenum">
              <a:rPr lang="hu-HU"/>
              <a:pPr>
                <a:defRPr/>
              </a:pPr>
              <a:t>‹#›</a:t>
            </a:fld>
            <a:endParaRPr lang="hu-HU"/>
          </a:p>
        </p:txBody>
      </p:sp>
    </p:spTree>
    <p:extLst>
      <p:ext uri="{BB962C8B-B14F-4D97-AF65-F5344CB8AC3E}">
        <p14:creationId xmlns:p14="http://schemas.microsoft.com/office/powerpoint/2010/main" xmlns="" val="26981190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Rectangle 9"/>
          <p:cNvSpPr>
            <a:spLocks noGrp="1" noChangeArrowheads="1"/>
          </p:cNvSpPr>
          <p:nvPr>
            <p:ph type="dt" sz="half" idx="10"/>
          </p:nvPr>
        </p:nvSpPr>
        <p:spPr/>
        <p:txBody>
          <a:bodyPr/>
          <a:lstStyle>
            <a:lvl1pPr>
              <a:defRPr/>
            </a:lvl1pPr>
          </a:lstStyle>
          <a:p>
            <a:pPr>
              <a:defRPr/>
            </a:pPr>
            <a:fld id="{5318EF87-C50E-402D-9665-457B4129AB70}" type="datetimeFigureOut">
              <a:rPr lang="hu-HU"/>
              <a:pPr>
                <a:defRPr/>
              </a:pPr>
              <a:t>2016.11.16.</a:t>
            </a:fld>
            <a:endParaRPr lang="hu-HU"/>
          </a:p>
        </p:txBody>
      </p:sp>
      <p:sp>
        <p:nvSpPr>
          <p:cNvPr id="5" name="Rectangle 10"/>
          <p:cNvSpPr>
            <a:spLocks noGrp="1" noChangeArrowheads="1"/>
          </p:cNvSpPr>
          <p:nvPr>
            <p:ph type="ftr" sz="quarter" idx="11"/>
          </p:nvPr>
        </p:nvSpPr>
        <p:spPr/>
        <p:txBody>
          <a:bodyPr/>
          <a:lstStyle>
            <a:lvl1pPr>
              <a:defRPr/>
            </a:lvl1pPr>
          </a:lstStyle>
          <a:p>
            <a:pPr>
              <a:defRPr/>
            </a:pPr>
            <a:endParaRPr lang="hu-HU"/>
          </a:p>
        </p:txBody>
      </p:sp>
      <p:sp>
        <p:nvSpPr>
          <p:cNvPr id="6" name="Rectangle 11"/>
          <p:cNvSpPr>
            <a:spLocks noGrp="1" noChangeArrowheads="1"/>
          </p:cNvSpPr>
          <p:nvPr>
            <p:ph type="sldNum" sz="quarter" idx="12"/>
          </p:nvPr>
        </p:nvSpPr>
        <p:spPr/>
        <p:txBody>
          <a:bodyPr/>
          <a:lstStyle>
            <a:lvl1pPr>
              <a:defRPr/>
            </a:lvl1pPr>
          </a:lstStyle>
          <a:p>
            <a:pPr>
              <a:defRPr/>
            </a:pPr>
            <a:fld id="{5C39492B-AD8A-4CF0-9030-B66F3F6B68C4}" type="slidenum">
              <a:rPr lang="hu-HU"/>
              <a:pPr>
                <a:defRPr/>
              </a:pPr>
              <a:t>‹#›</a:t>
            </a:fld>
            <a:endParaRPr lang="hu-HU"/>
          </a:p>
        </p:txBody>
      </p:sp>
    </p:spTree>
    <p:extLst>
      <p:ext uri="{BB962C8B-B14F-4D97-AF65-F5344CB8AC3E}">
        <p14:creationId xmlns:p14="http://schemas.microsoft.com/office/powerpoint/2010/main" xmlns="" val="337007698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82638" y="4406900"/>
            <a:ext cx="8420100" cy="1362075"/>
          </a:xfrm>
        </p:spPr>
        <p:txBody>
          <a:bodyPr anchor="t"/>
          <a:lstStyle>
            <a:lvl1pPr algn="l">
              <a:defRPr sz="4000" b="1" cap="all"/>
            </a:lvl1pPr>
          </a:lstStyle>
          <a:p>
            <a:r>
              <a:rPr lang="hu-HU" smtClean="0"/>
              <a:t>Mintacím szerkesztése</a:t>
            </a:r>
            <a:endParaRPr lang="hu-HU"/>
          </a:p>
        </p:txBody>
      </p:sp>
      <p:sp>
        <p:nvSpPr>
          <p:cNvPr id="3" name="Szöveg helye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u-HU" smtClean="0"/>
              <a:t>Mintaszöveg szerkesztése</a:t>
            </a:r>
          </a:p>
        </p:txBody>
      </p:sp>
      <p:sp>
        <p:nvSpPr>
          <p:cNvPr id="4" name="Rectangle 9"/>
          <p:cNvSpPr>
            <a:spLocks noGrp="1" noChangeArrowheads="1"/>
          </p:cNvSpPr>
          <p:nvPr>
            <p:ph type="dt" sz="half" idx="10"/>
          </p:nvPr>
        </p:nvSpPr>
        <p:spPr/>
        <p:txBody>
          <a:bodyPr/>
          <a:lstStyle>
            <a:lvl1pPr>
              <a:defRPr/>
            </a:lvl1pPr>
          </a:lstStyle>
          <a:p>
            <a:pPr>
              <a:defRPr/>
            </a:pPr>
            <a:fld id="{6ABB97D8-2B82-41C9-8826-0B7F0528FF9A}" type="datetimeFigureOut">
              <a:rPr lang="hu-HU"/>
              <a:pPr>
                <a:defRPr/>
              </a:pPr>
              <a:t>2016.11.16.</a:t>
            </a:fld>
            <a:endParaRPr lang="hu-HU"/>
          </a:p>
        </p:txBody>
      </p:sp>
      <p:sp>
        <p:nvSpPr>
          <p:cNvPr id="5" name="Rectangle 10"/>
          <p:cNvSpPr>
            <a:spLocks noGrp="1" noChangeArrowheads="1"/>
          </p:cNvSpPr>
          <p:nvPr>
            <p:ph type="ftr" sz="quarter" idx="11"/>
          </p:nvPr>
        </p:nvSpPr>
        <p:spPr/>
        <p:txBody>
          <a:bodyPr/>
          <a:lstStyle>
            <a:lvl1pPr>
              <a:defRPr/>
            </a:lvl1pPr>
          </a:lstStyle>
          <a:p>
            <a:pPr>
              <a:defRPr/>
            </a:pPr>
            <a:endParaRPr lang="hu-HU"/>
          </a:p>
        </p:txBody>
      </p:sp>
      <p:sp>
        <p:nvSpPr>
          <p:cNvPr id="6" name="Rectangle 11"/>
          <p:cNvSpPr>
            <a:spLocks noGrp="1" noChangeArrowheads="1"/>
          </p:cNvSpPr>
          <p:nvPr>
            <p:ph type="sldNum" sz="quarter" idx="12"/>
          </p:nvPr>
        </p:nvSpPr>
        <p:spPr/>
        <p:txBody>
          <a:bodyPr/>
          <a:lstStyle>
            <a:lvl1pPr>
              <a:defRPr/>
            </a:lvl1pPr>
          </a:lstStyle>
          <a:p>
            <a:pPr>
              <a:defRPr/>
            </a:pPr>
            <a:fld id="{B43A4AB5-C77C-4B98-A9E7-9F4FD40EC677}" type="slidenum">
              <a:rPr lang="hu-HU"/>
              <a:pPr>
                <a:defRPr/>
              </a:pPr>
              <a:t>‹#›</a:t>
            </a:fld>
            <a:endParaRPr lang="hu-HU"/>
          </a:p>
        </p:txBody>
      </p:sp>
    </p:spTree>
    <p:extLst>
      <p:ext uri="{BB962C8B-B14F-4D97-AF65-F5344CB8AC3E}">
        <p14:creationId xmlns:p14="http://schemas.microsoft.com/office/powerpoint/2010/main" xmlns="" val="315064162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495300" y="1600200"/>
            <a:ext cx="43815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5029200" y="1600200"/>
            <a:ext cx="43815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Rectangle 9"/>
          <p:cNvSpPr>
            <a:spLocks noGrp="1" noChangeArrowheads="1"/>
          </p:cNvSpPr>
          <p:nvPr>
            <p:ph type="dt" sz="half" idx="10"/>
          </p:nvPr>
        </p:nvSpPr>
        <p:spPr/>
        <p:txBody>
          <a:bodyPr/>
          <a:lstStyle>
            <a:lvl1pPr>
              <a:defRPr/>
            </a:lvl1pPr>
          </a:lstStyle>
          <a:p>
            <a:pPr>
              <a:defRPr/>
            </a:pPr>
            <a:fld id="{B6C63547-C334-419F-BE92-544A2E8752AE}" type="datetimeFigureOut">
              <a:rPr lang="hu-HU"/>
              <a:pPr>
                <a:defRPr/>
              </a:pPr>
              <a:t>2016.11.16.</a:t>
            </a:fld>
            <a:endParaRPr lang="hu-HU"/>
          </a:p>
        </p:txBody>
      </p:sp>
      <p:sp>
        <p:nvSpPr>
          <p:cNvPr id="6" name="Rectangle 10"/>
          <p:cNvSpPr>
            <a:spLocks noGrp="1" noChangeArrowheads="1"/>
          </p:cNvSpPr>
          <p:nvPr>
            <p:ph type="ftr" sz="quarter" idx="11"/>
          </p:nvPr>
        </p:nvSpPr>
        <p:spPr/>
        <p:txBody>
          <a:bodyPr/>
          <a:lstStyle>
            <a:lvl1pPr>
              <a:defRPr/>
            </a:lvl1pPr>
          </a:lstStyle>
          <a:p>
            <a:pPr>
              <a:defRPr/>
            </a:pPr>
            <a:endParaRPr lang="hu-HU"/>
          </a:p>
        </p:txBody>
      </p:sp>
      <p:sp>
        <p:nvSpPr>
          <p:cNvPr id="7" name="Rectangle 11"/>
          <p:cNvSpPr>
            <a:spLocks noGrp="1" noChangeArrowheads="1"/>
          </p:cNvSpPr>
          <p:nvPr>
            <p:ph type="sldNum" sz="quarter" idx="12"/>
          </p:nvPr>
        </p:nvSpPr>
        <p:spPr/>
        <p:txBody>
          <a:bodyPr/>
          <a:lstStyle>
            <a:lvl1pPr>
              <a:defRPr/>
            </a:lvl1pPr>
          </a:lstStyle>
          <a:p>
            <a:pPr>
              <a:defRPr/>
            </a:pPr>
            <a:fld id="{2BACC142-6C62-44F8-B89F-8F8040D2567D}" type="slidenum">
              <a:rPr lang="hu-HU"/>
              <a:pPr>
                <a:defRPr/>
              </a:pPr>
              <a:t>‹#›</a:t>
            </a:fld>
            <a:endParaRPr lang="hu-HU"/>
          </a:p>
        </p:txBody>
      </p:sp>
    </p:spTree>
    <p:extLst>
      <p:ext uri="{BB962C8B-B14F-4D97-AF65-F5344CB8AC3E}">
        <p14:creationId xmlns:p14="http://schemas.microsoft.com/office/powerpoint/2010/main" xmlns="" val="201330702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lstStyle>
          <a:p>
            <a:r>
              <a:rPr lang="hu-HU" smtClean="0"/>
              <a:t>Mintacím szerkesztése</a:t>
            </a:r>
            <a:endParaRPr lang="hu-HU"/>
          </a:p>
        </p:txBody>
      </p:sp>
      <p:sp>
        <p:nvSpPr>
          <p:cNvPr id="3" name="Szöveg helye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Rectangle 9"/>
          <p:cNvSpPr>
            <a:spLocks noGrp="1" noChangeArrowheads="1"/>
          </p:cNvSpPr>
          <p:nvPr>
            <p:ph type="dt" sz="half" idx="10"/>
          </p:nvPr>
        </p:nvSpPr>
        <p:spPr/>
        <p:txBody>
          <a:bodyPr/>
          <a:lstStyle>
            <a:lvl1pPr>
              <a:defRPr/>
            </a:lvl1pPr>
          </a:lstStyle>
          <a:p>
            <a:pPr>
              <a:defRPr/>
            </a:pPr>
            <a:fld id="{8E567F69-9C5B-403E-8C88-E627D1A78B0B}" type="datetimeFigureOut">
              <a:rPr lang="hu-HU"/>
              <a:pPr>
                <a:defRPr/>
              </a:pPr>
              <a:t>2016.11.16.</a:t>
            </a:fld>
            <a:endParaRPr lang="hu-HU"/>
          </a:p>
        </p:txBody>
      </p:sp>
      <p:sp>
        <p:nvSpPr>
          <p:cNvPr id="8" name="Rectangle 10"/>
          <p:cNvSpPr>
            <a:spLocks noGrp="1" noChangeArrowheads="1"/>
          </p:cNvSpPr>
          <p:nvPr>
            <p:ph type="ftr" sz="quarter" idx="11"/>
          </p:nvPr>
        </p:nvSpPr>
        <p:spPr/>
        <p:txBody>
          <a:bodyPr/>
          <a:lstStyle>
            <a:lvl1pPr>
              <a:defRPr/>
            </a:lvl1pPr>
          </a:lstStyle>
          <a:p>
            <a:pPr>
              <a:defRPr/>
            </a:pPr>
            <a:endParaRPr lang="hu-HU"/>
          </a:p>
        </p:txBody>
      </p:sp>
      <p:sp>
        <p:nvSpPr>
          <p:cNvPr id="9" name="Rectangle 11"/>
          <p:cNvSpPr>
            <a:spLocks noGrp="1" noChangeArrowheads="1"/>
          </p:cNvSpPr>
          <p:nvPr>
            <p:ph type="sldNum" sz="quarter" idx="12"/>
          </p:nvPr>
        </p:nvSpPr>
        <p:spPr/>
        <p:txBody>
          <a:bodyPr/>
          <a:lstStyle>
            <a:lvl1pPr>
              <a:defRPr/>
            </a:lvl1pPr>
          </a:lstStyle>
          <a:p>
            <a:pPr>
              <a:defRPr/>
            </a:pPr>
            <a:fld id="{4BA0D7A8-B1F0-4339-88C3-F3FA2B4A7CAF}" type="slidenum">
              <a:rPr lang="hu-HU"/>
              <a:pPr>
                <a:defRPr/>
              </a:pPr>
              <a:t>‹#›</a:t>
            </a:fld>
            <a:endParaRPr lang="hu-HU"/>
          </a:p>
        </p:txBody>
      </p:sp>
    </p:spTree>
    <p:extLst>
      <p:ext uri="{BB962C8B-B14F-4D97-AF65-F5344CB8AC3E}">
        <p14:creationId xmlns:p14="http://schemas.microsoft.com/office/powerpoint/2010/main" xmlns="" val="120336372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Rectangle 9"/>
          <p:cNvSpPr>
            <a:spLocks noGrp="1" noChangeArrowheads="1"/>
          </p:cNvSpPr>
          <p:nvPr>
            <p:ph type="dt" sz="half" idx="10"/>
          </p:nvPr>
        </p:nvSpPr>
        <p:spPr/>
        <p:txBody>
          <a:bodyPr/>
          <a:lstStyle>
            <a:lvl1pPr>
              <a:defRPr/>
            </a:lvl1pPr>
          </a:lstStyle>
          <a:p>
            <a:pPr>
              <a:defRPr/>
            </a:pPr>
            <a:fld id="{FDBC57ED-C9DE-41AD-94D3-26B5AD1450DA}" type="datetimeFigureOut">
              <a:rPr lang="hu-HU"/>
              <a:pPr>
                <a:defRPr/>
              </a:pPr>
              <a:t>2016.11.16.</a:t>
            </a:fld>
            <a:endParaRPr lang="hu-HU"/>
          </a:p>
        </p:txBody>
      </p:sp>
      <p:sp>
        <p:nvSpPr>
          <p:cNvPr id="4" name="Rectangle 10"/>
          <p:cNvSpPr>
            <a:spLocks noGrp="1" noChangeArrowheads="1"/>
          </p:cNvSpPr>
          <p:nvPr>
            <p:ph type="ftr" sz="quarter" idx="11"/>
          </p:nvPr>
        </p:nvSpPr>
        <p:spPr/>
        <p:txBody>
          <a:bodyPr/>
          <a:lstStyle>
            <a:lvl1pPr>
              <a:defRPr/>
            </a:lvl1pPr>
          </a:lstStyle>
          <a:p>
            <a:pPr>
              <a:defRPr/>
            </a:pPr>
            <a:endParaRPr lang="hu-HU"/>
          </a:p>
        </p:txBody>
      </p:sp>
      <p:sp>
        <p:nvSpPr>
          <p:cNvPr id="5" name="Rectangle 11"/>
          <p:cNvSpPr>
            <a:spLocks noGrp="1" noChangeArrowheads="1"/>
          </p:cNvSpPr>
          <p:nvPr>
            <p:ph type="sldNum" sz="quarter" idx="12"/>
          </p:nvPr>
        </p:nvSpPr>
        <p:spPr/>
        <p:txBody>
          <a:bodyPr/>
          <a:lstStyle>
            <a:lvl1pPr>
              <a:defRPr/>
            </a:lvl1pPr>
          </a:lstStyle>
          <a:p>
            <a:pPr>
              <a:defRPr/>
            </a:pPr>
            <a:fld id="{C2F4D287-F722-49B4-AA4E-1E7C91CC5DED}" type="slidenum">
              <a:rPr lang="hu-HU"/>
              <a:pPr>
                <a:defRPr/>
              </a:pPr>
              <a:t>‹#›</a:t>
            </a:fld>
            <a:endParaRPr lang="hu-HU"/>
          </a:p>
        </p:txBody>
      </p:sp>
    </p:spTree>
    <p:extLst>
      <p:ext uri="{BB962C8B-B14F-4D97-AF65-F5344CB8AC3E}">
        <p14:creationId xmlns:p14="http://schemas.microsoft.com/office/powerpoint/2010/main" xmlns="" val="38362016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495300" y="1600200"/>
            <a:ext cx="43815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5029200" y="1600200"/>
            <a:ext cx="43815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Rectangle 9"/>
          <p:cNvSpPr>
            <a:spLocks noGrp="1" noChangeArrowheads="1"/>
          </p:cNvSpPr>
          <p:nvPr>
            <p:ph type="dt" sz="half" idx="10"/>
          </p:nvPr>
        </p:nvSpPr>
        <p:spPr/>
        <p:txBody>
          <a:bodyPr/>
          <a:lstStyle>
            <a:lvl1pPr>
              <a:defRPr/>
            </a:lvl1pPr>
          </a:lstStyle>
          <a:p>
            <a:pPr>
              <a:defRPr/>
            </a:pPr>
            <a:fld id="{F40B5978-B2A6-4CA0-AFFC-A78EE9FA9DC3}" type="datetimeFigureOut">
              <a:rPr lang="hu-HU"/>
              <a:pPr>
                <a:defRPr/>
              </a:pPr>
              <a:t>2016.11.16.</a:t>
            </a:fld>
            <a:endParaRPr lang="hu-HU"/>
          </a:p>
        </p:txBody>
      </p:sp>
      <p:sp>
        <p:nvSpPr>
          <p:cNvPr id="6" name="Rectangle 10"/>
          <p:cNvSpPr>
            <a:spLocks noGrp="1" noChangeArrowheads="1"/>
          </p:cNvSpPr>
          <p:nvPr>
            <p:ph type="ftr" sz="quarter" idx="11"/>
          </p:nvPr>
        </p:nvSpPr>
        <p:spPr/>
        <p:txBody>
          <a:bodyPr/>
          <a:lstStyle>
            <a:lvl1pPr>
              <a:defRPr/>
            </a:lvl1pPr>
          </a:lstStyle>
          <a:p>
            <a:pPr>
              <a:defRPr/>
            </a:pPr>
            <a:endParaRPr lang="hu-HU"/>
          </a:p>
        </p:txBody>
      </p:sp>
      <p:sp>
        <p:nvSpPr>
          <p:cNvPr id="7" name="Rectangle 11"/>
          <p:cNvSpPr>
            <a:spLocks noGrp="1" noChangeArrowheads="1"/>
          </p:cNvSpPr>
          <p:nvPr>
            <p:ph type="sldNum" sz="quarter" idx="12"/>
          </p:nvPr>
        </p:nvSpPr>
        <p:spPr/>
        <p:txBody>
          <a:bodyPr/>
          <a:lstStyle>
            <a:lvl1pPr>
              <a:defRPr/>
            </a:lvl1pPr>
          </a:lstStyle>
          <a:p>
            <a:pPr>
              <a:defRPr/>
            </a:pPr>
            <a:fld id="{3ABC5AEB-EDDC-4600-A5C1-53BC32FEB597}" type="slidenum">
              <a:rPr lang="hu-HU"/>
              <a:pPr>
                <a:defRPr/>
              </a:pPr>
              <a:t>‹#›</a:t>
            </a:fld>
            <a:endParaRPr lang="hu-HU"/>
          </a:p>
        </p:txBody>
      </p:sp>
    </p:spTree>
    <p:extLst>
      <p:ext uri="{BB962C8B-B14F-4D97-AF65-F5344CB8AC3E}">
        <p14:creationId xmlns:p14="http://schemas.microsoft.com/office/powerpoint/2010/main" xmlns="" val="15455742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Üres">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p:txBody>
          <a:bodyPr/>
          <a:lstStyle>
            <a:lvl1pPr>
              <a:defRPr/>
            </a:lvl1pPr>
          </a:lstStyle>
          <a:p>
            <a:pPr>
              <a:defRPr/>
            </a:pPr>
            <a:fld id="{95E3DA2F-C887-4BF5-B0C4-615F12B72088}" type="datetimeFigureOut">
              <a:rPr lang="hu-HU"/>
              <a:pPr>
                <a:defRPr/>
              </a:pPr>
              <a:t>2016.11.16.</a:t>
            </a:fld>
            <a:endParaRPr lang="hu-HU"/>
          </a:p>
        </p:txBody>
      </p:sp>
      <p:sp>
        <p:nvSpPr>
          <p:cNvPr id="3" name="Rectangle 10"/>
          <p:cNvSpPr>
            <a:spLocks noGrp="1" noChangeArrowheads="1"/>
          </p:cNvSpPr>
          <p:nvPr>
            <p:ph type="ftr" sz="quarter" idx="11"/>
          </p:nvPr>
        </p:nvSpPr>
        <p:spPr/>
        <p:txBody>
          <a:bodyPr/>
          <a:lstStyle>
            <a:lvl1pPr>
              <a:defRPr/>
            </a:lvl1pPr>
          </a:lstStyle>
          <a:p>
            <a:pPr>
              <a:defRPr/>
            </a:pPr>
            <a:endParaRPr lang="hu-HU"/>
          </a:p>
        </p:txBody>
      </p:sp>
      <p:sp>
        <p:nvSpPr>
          <p:cNvPr id="4" name="Rectangle 11"/>
          <p:cNvSpPr>
            <a:spLocks noGrp="1" noChangeArrowheads="1"/>
          </p:cNvSpPr>
          <p:nvPr>
            <p:ph type="sldNum" sz="quarter" idx="12"/>
          </p:nvPr>
        </p:nvSpPr>
        <p:spPr/>
        <p:txBody>
          <a:bodyPr/>
          <a:lstStyle>
            <a:lvl1pPr>
              <a:defRPr/>
            </a:lvl1pPr>
          </a:lstStyle>
          <a:p>
            <a:pPr>
              <a:defRPr/>
            </a:pPr>
            <a:fld id="{9D40D9E9-CB6E-4565-A33F-9C51B5E03B78}" type="slidenum">
              <a:rPr lang="hu-HU"/>
              <a:pPr>
                <a:defRPr/>
              </a:pPr>
              <a:t>‹#›</a:t>
            </a:fld>
            <a:endParaRPr lang="hu-HU"/>
          </a:p>
        </p:txBody>
      </p:sp>
    </p:spTree>
    <p:extLst>
      <p:ext uri="{BB962C8B-B14F-4D97-AF65-F5344CB8AC3E}">
        <p14:creationId xmlns:p14="http://schemas.microsoft.com/office/powerpoint/2010/main" xmlns="" val="194642507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95300" y="273050"/>
            <a:ext cx="3259138" cy="1162050"/>
          </a:xfrm>
        </p:spPr>
        <p:txBody>
          <a:bodyPr anchor="b"/>
          <a:lstStyle>
            <a:lvl1pPr algn="l">
              <a:defRPr sz="2000" b="1"/>
            </a:lvl1pPr>
          </a:lstStyle>
          <a:p>
            <a:r>
              <a:rPr lang="hu-HU" smtClean="0"/>
              <a:t>Mintacím szerkesztése</a:t>
            </a:r>
            <a:endParaRPr lang="hu-HU"/>
          </a:p>
        </p:txBody>
      </p:sp>
      <p:sp>
        <p:nvSpPr>
          <p:cNvPr id="3" name="Tartalom helye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Rectangle 9"/>
          <p:cNvSpPr>
            <a:spLocks noGrp="1" noChangeArrowheads="1"/>
          </p:cNvSpPr>
          <p:nvPr>
            <p:ph type="dt" sz="half" idx="10"/>
          </p:nvPr>
        </p:nvSpPr>
        <p:spPr/>
        <p:txBody>
          <a:bodyPr/>
          <a:lstStyle>
            <a:lvl1pPr>
              <a:defRPr/>
            </a:lvl1pPr>
          </a:lstStyle>
          <a:p>
            <a:pPr>
              <a:defRPr/>
            </a:pPr>
            <a:fld id="{2C2A1755-393F-42D4-B08D-B02349D37A42}" type="datetimeFigureOut">
              <a:rPr lang="hu-HU"/>
              <a:pPr>
                <a:defRPr/>
              </a:pPr>
              <a:t>2016.11.16.</a:t>
            </a:fld>
            <a:endParaRPr lang="hu-HU"/>
          </a:p>
        </p:txBody>
      </p:sp>
      <p:sp>
        <p:nvSpPr>
          <p:cNvPr id="6" name="Rectangle 10"/>
          <p:cNvSpPr>
            <a:spLocks noGrp="1" noChangeArrowheads="1"/>
          </p:cNvSpPr>
          <p:nvPr>
            <p:ph type="ftr" sz="quarter" idx="11"/>
          </p:nvPr>
        </p:nvSpPr>
        <p:spPr/>
        <p:txBody>
          <a:bodyPr/>
          <a:lstStyle>
            <a:lvl1pPr>
              <a:defRPr/>
            </a:lvl1pPr>
          </a:lstStyle>
          <a:p>
            <a:pPr>
              <a:defRPr/>
            </a:pPr>
            <a:endParaRPr lang="hu-HU"/>
          </a:p>
        </p:txBody>
      </p:sp>
      <p:sp>
        <p:nvSpPr>
          <p:cNvPr id="7" name="Rectangle 11"/>
          <p:cNvSpPr>
            <a:spLocks noGrp="1" noChangeArrowheads="1"/>
          </p:cNvSpPr>
          <p:nvPr>
            <p:ph type="sldNum" sz="quarter" idx="12"/>
          </p:nvPr>
        </p:nvSpPr>
        <p:spPr/>
        <p:txBody>
          <a:bodyPr/>
          <a:lstStyle>
            <a:lvl1pPr>
              <a:defRPr/>
            </a:lvl1pPr>
          </a:lstStyle>
          <a:p>
            <a:pPr>
              <a:defRPr/>
            </a:pPr>
            <a:fld id="{C2C56685-2624-4387-8772-9ED2F8B3F311}" type="slidenum">
              <a:rPr lang="hu-HU"/>
              <a:pPr>
                <a:defRPr/>
              </a:pPr>
              <a:t>‹#›</a:t>
            </a:fld>
            <a:endParaRPr lang="hu-HU"/>
          </a:p>
        </p:txBody>
      </p:sp>
    </p:spTree>
    <p:extLst>
      <p:ext uri="{BB962C8B-B14F-4D97-AF65-F5344CB8AC3E}">
        <p14:creationId xmlns:p14="http://schemas.microsoft.com/office/powerpoint/2010/main" xmlns="" val="303369214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941513" y="4800600"/>
            <a:ext cx="5943600" cy="566738"/>
          </a:xfrm>
        </p:spPr>
        <p:txBody>
          <a:bodyPr anchor="b"/>
          <a:lstStyle>
            <a:lvl1pPr algn="l">
              <a:defRPr sz="2000" b="1"/>
            </a:lvl1pPr>
          </a:lstStyle>
          <a:p>
            <a:r>
              <a:rPr lang="hu-HU" smtClean="0"/>
              <a:t>Mintacím szerkesztése</a:t>
            </a:r>
            <a:endParaRPr lang="hu-HU"/>
          </a:p>
        </p:txBody>
      </p:sp>
      <p:sp>
        <p:nvSpPr>
          <p:cNvPr id="3" name="Kép helye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u-HU" noProof="0" smtClean="0"/>
          </a:p>
        </p:txBody>
      </p:sp>
      <p:sp>
        <p:nvSpPr>
          <p:cNvPr id="4" name="Szöveg helye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Rectangle 9"/>
          <p:cNvSpPr>
            <a:spLocks noGrp="1" noChangeArrowheads="1"/>
          </p:cNvSpPr>
          <p:nvPr>
            <p:ph type="dt" sz="half" idx="10"/>
          </p:nvPr>
        </p:nvSpPr>
        <p:spPr/>
        <p:txBody>
          <a:bodyPr/>
          <a:lstStyle>
            <a:lvl1pPr>
              <a:defRPr/>
            </a:lvl1pPr>
          </a:lstStyle>
          <a:p>
            <a:pPr>
              <a:defRPr/>
            </a:pPr>
            <a:fld id="{73774495-DB0F-426A-997E-887D6D5AC7B8}" type="datetimeFigureOut">
              <a:rPr lang="hu-HU"/>
              <a:pPr>
                <a:defRPr/>
              </a:pPr>
              <a:t>2016.11.16.</a:t>
            </a:fld>
            <a:endParaRPr lang="hu-HU"/>
          </a:p>
        </p:txBody>
      </p:sp>
      <p:sp>
        <p:nvSpPr>
          <p:cNvPr id="6" name="Rectangle 10"/>
          <p:cNvSpPr>
            <a:spLocks noGrp="1" noChangeArrowheads="1"/>
          </p:cNvSpPr>
          <p:nvPr>
            <p:ph type="ftr" sz="quarter" idx="11"/>
          </p:nvPr>
        </p:nvSpPr>
        <p:spPr/>
        <p:txBody>
          <a:bodyPr/>
          <a:lstStyle>
            <a:lvl1pPr>
              <a:defRPr/>
            </a:lvl1pPr>
          </a:lstStyle>
          <a:p>
            <a:pPr>
              <a:defRPr/>
            </a:pPr>
            <a:endParaRPr lang="hu-HU"/>
          </a:p>
        </p:txBody>
      </p:sp>
      <p:sp>
        <p:nvSpPr>
          <p:cNvPr id="7" name="Rectangle 11"/>
          <p:cNvSpPr>
            <a:spLocks noGrp="1" noChangeArrowheads="1"/>
          </p:cNvSpPr>
          <p:nvPr>
            <p:ph type="sldNum" sz="quarter" idx="12"/>
          </p:nvPr>
        </p:nvSpPr>
        <p:spPr/>
        <p:txBody>
          <a:bodyPr/>
          <a:lstStyle>
            <a:lvl1pPr>
              <a:defRPr/>
            </a:lvl1pPr>
          </a:lstStyle>
          <a:p>
            <a:pPr>
              <a:defRPr/>
            </a:pPr>
            <a:fld id="{94207F6C-8B5C-4ECE-B770-9A4549213430}" type="slidenum">
              <a:rPr lang="hu-HU"/>
              <a:pPr>
                <a:defRPr/>
              </a:pPr>
              <a:t>‹#›</a:t>
            </a:fld>
            <a:endParaRPr lang="hu-HU"/>
          </a:p>
        </p:txBody>
      </p:sp>
    </p:spTree>
    <p:extLst>
      <p:ext uri="{BB962C8B-B14F-4D97-AF65-F5344CB8AC3E}">
        <p14:creationId xmlns:p14="http://schemas.microsoft.com/office/powerpoint/2010/main" xmlns="" val="26596197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Rectangle 9"/>
          <p:cNvSpPr>
            <a:spLocks noGrp="1" noChangeArrowheads="1"/>
          </p:cNvSpPr>
          <p:nvPr>
            <p:ph type="dt" sz="half" idx="10"/>
          </p:nvPr>
        </p:nvSpPr>
        <p:spPr/>
        <p:txBody>
          <a:bodyPr/>
          <a:lstStyle>
            <a:lvl1pPr>
              <a:defRPr/>
            </a:lvl1pPr>
          </a:lstStyle>
          <a:p>
            <a:pPr>
              <a:defRPr/>
            </a:pPr>
            <a:fld id="{48DD43EF-FE8B-4C18-9B83-086A62891D51}" type="datetimeFigureOut">
              <a:rPr lang="hu-HU"/>
              <a:pPr>
                <a:defRPr/>
              </a:pPr>
              <a:t>2016.11.16.</a:t>
            </a:fld>
            <a:endParaRPr lang="hu-HU"/>
          </a:p>
        </p:txBody>
      </p:sp>
      <p:sp>
        <p:nvSpPr>
          <p:cNvPr id="5" name="Rectangle 10"/>
          <p:cNvSpPr>
            <a:spLocks noGrp="1" noChangeArrowheads="1"/>
          </p:cNvSpPr>
          <p:nvPr>
            <p:ph type="ftr" sz="quarter" idx="11"/>
          </p:nvPr>
        </p:nvSpPr>
        <p:spPr/>
        <p:txBody>
          <a:bodyPr/>
          <a:lstStyle>
            <a:lvl1pPr>
              <a:defRPr/>
            </a:lvl1pPr>
          </a:lstStyle>
          <a:p>
            <a:pPr>
              <a:defRPr/>
            </a:pPr>
            <a:endParaRPr lang="hu-HU"/>
          </a:p>
        </p:txBody>
      </p:sp>
      <p:sp>
        <p:nvSpPr>
          <p:cNvPr id="6" name="Rectangle 11"/>
          <p:cNvSpPr>
            <a:spLocks noGrp="1" noChangeArrowheads="1"/>
          </p:cNvSpPr>
          <p:nvPr>
            <p:ph type="sldNum" sz="quarter" idx="12"/>
          </p:nvPr>
        </p:nvSpPr>
        <p:spPr/>
        <p:txBody>
          <a:bodyPr/>
          <a:lstStyle>
            <a:lvl1pPr>
              <a:defRPr/>
            </a:lvl1pPr>
          </a:lstStyle>
          <a:p>
            <a:pPr>
              <a:defRPr/>
            </a:pPr>
            <a:fld id="{56A76E99-4E9A-4DD7-BB32-FADBE8A8145F}" type="slidenum">
              <a:rPr lang="hu-HU"/>
              <a:pPr>
                <a:defRPr/>
              </a:pPr>
              <a:t>‹#›</a:t>
            </a:fld>
            <a:endParaRPr lang="hu-HU"/>
          </a:p>
        </p:txBody>
      </p:sp>
    </p:spTree>
    <p:extLst>
      <p:ext uri="{BB962C8B-B14F-4D97-AF65-F5344CB8AC3E}">
        <p14:creationId xmlns:p14="http://schemas.microsoft.com/office/powerpoint/2010/main" xmlns="" val="325239339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7181850" y="274638"/>
            <a:ext cx="2228850" cy="5856287"/>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495300" y="274638"/>
            <a:ext cx="6534150" cy="5856287"/>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Rectangle 9"/>
          <p:cNvSpPr>
            <a:spLocks noGrp="1" noChangeArrowheads="1"/>
          </p:cNvSpPr>
          <p:nvPr>
            <p:ph type="dt" sz="half" idx="10"/>
          </p:nvPr>
        </p:nvSpPr>
        <p:spPr/>
        <p:txBody>
          <a:bodyPr/>
          <a:lstStyle>
            <a:lvl1pPr>
              <a:defRPr/>
            </a:lvl1pPr>
          </a:lstStyle>
          <a:p>
            <a:pPr>
              <a:defRPr/>
            </a:pPr>
            <a:fld id="{E94E7AA5-4FD9-4B87-A770-772D31AB988E}" type="datetimeFigureOut">
              <a:rPr lang="hu-HU"/>
              <a:pPr>
                <a:defRPr/>
              </a:pPr>
              <a:t>2016.11.16.</a:t>
            </a:fld>
            <a:endParaRPr lang="hu-HU"/>
          </a:p>
        </p:txBody>
      </p:sp>
      <p:sp>
        <p:nvSpPr>
          <p:cNvPr id="5" name="Rectangle 10"/>
          <p:cNvSpPr>
            <a:spLocks noGrp="1" noChangeArrowheads="1"/>
          </p:cNvSpPr>
          <p:nvPr>
            <p:ph type="ftr" sz="quarter" idx="11"/>
          </p:nvPr>
        </p:nvSpPr>
        <p:spPr/>
        <p:txBody>
          <a:bodyPr/>
          <a:lstStyle>
            <a:lvl1pPr>
              <a:defRPr/>
            </a:lvl1pPr>
          </a:lstStyle>
          <a:p>
            <a:pPr>
              <a:defRPr/>
            </a:pPr>
            <a:endParaRPr lang="hu-HU"/>
          </a:p>
        </p:txBody>
      </p:sp>
      <p:sp>
        <p:nvSpPr>
          <p:cNvPr id="6" name="Rectangle 11"/>
          <p:cNvSpPr>
            <a:spLocks noGrp="1" noChangeArrowheads="1"/>
          </p:cNvSpPr>
          <p:nvPr>
            <p:ph type="sldNum" sz="quarter" idx="12"/>
          </p:nvPr>
        </p:nvSpPr>
        <p:spPr/>
        <p:txBody>
          <a:bodyPr/>
          <a:lstStyle>
            <a:lvl1pPr>
              <a:defRPr/>
            </a:lvl1pPr>
          </a:lstStyle>
          <a:p>
            <a:pPr>
              <a:defRPr/>
            </a:pPr>
            <a:fld id="{702FD1B1-948A-4737-AEE6-117E97889523}" type="slidenum">
              <a:rPr lang="hu-HU"/>
              <a:pPr>
                <a:defRPr/>
              </a:pPr>
              <a:t>‹#›</a:t>
            </a:fld>
            <a:endParaRPr lang="hu-HU"/>
          </a:p>
        </p:txBody>
      </p:sp>
    </p:spTree>
    <p:extLst>
      <p:ext uri="{BB962C8B-B14F-4D97-AF65-F5344CB8AC3E}">
        <p14:creationId xmlns:p14="http://schemas.microsoft.com/office/powerpoint/2010/main" xmlns="" val="1238229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lstStyle>
          <a:p>
            <a:r>
              <a:rPr lang="hu-HU" smtClean="0"/>
              <a:t>Mintacím szerkesztése</a:t>
            </a:r>
            <a:endParaRPr lang="hu-HU"/>
          </a:p>
        </p:txBody>
      </p:sp>
      <p:sp>
        <p:nvSpPr>
          <p:cNvPr id="3" name="Szöveg helye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Rectangle 9"/>
          <p:cNvSpPr>
            <a:spLocks noGrp="1" noChangeArrowheads="1"/>
          </p:cNvSpPr>
          <p:nvPr>
            <p:ph type="dt" sz="half" idx="10"/>
          </p:nvPr>
        </p:nvSpPr>
        <p:spPr/>
        <p:txBody>
          <a:bodyPr/>
          <a:lstStyle>
            <a:lvl1pPr>
              <a:defRPr/>
            </a:lvl1pPr>
          </a:lstStyle>
          <a:p>
            <a:pPr>
              <a:defRPr/>
            </a:pPr>
            <a:fld id="{8DFBD4DD-9076-478B-8EFC-2FA48F188017}" type="datetimeFigureOut">
              <a:rPr lang="hu-HU"/>
              <a:pPr>
                <a:defRPr/>
              </a:pPr>
              <a:t>2016.11.16.</a:t>
            </a:fld>
            <a:endParaRPr lang="hu-HU"/>
          </a:p>
        </p:txBody>
      </p:sp>
      <p:sp>
        <p:nvSpPr>
          <p:cNvPr id="8" name="Rectangle 10"/>
          <p:cNvSpPr>
            <a:spLocks noGrp="1" noChangeArrowheads="1"/>
          </p:cNvSpPr>
          <p:nvPr>
            <p:ph type="ftr" sz="quarter" idx="11"/>
          </p:nvPr>
        </p:nvSpPr>
        <p:spPr/>
        <p:txBody>
          <a:bodyPr/>
          <a:lstStyle>
            <a:lvl1pPr>
              <a:defRPr/>
            </a:lvl1pPr>
          </a:lstStyle>
          <a:p>
            <a:pPr>
              <a:defRPr/>
            </a:pPr>
            <a:endParaRPr lang="hu-HU"/>
          </a:p>
        </p:txBody>
      </p:sp>
      <p:sp>
        <p:nvSpPr>
          <p:cNvPr id="9" name="Rectangle 11"/>
          <p:cNvSpPr>
            <a:spLocks noGrp="1" noChangeArrowheads="1"/>
          </p:cNvSpPr>
          <p:nvPr>
            <p:ph type="sldNum" sz="quarter" idx="12"/>
          </p:nvPr>
        </p:nvSpPr>
        <p:spPr/>
        <p:txBody>
          <a:bodyPr/>
          <a:lstStyle>
            <a:lvl1pPr>
              <a:defRPr/>
            </a:lvl1pPr>
          </a:lstStyle>
          <a:p>
            <a:pPr>
              <a:defRPr/>
            </a:pPr>
            <a:fld id="{A700AC8D-24D5-4FCA-8FE9-DEEC34A15D4E}" type="slidenum">
              <a:rPr lang="hu-HU"/>
              <a:pPr>
                <a:defRPr/>
              </a:pPr>
              <a:t>‹#›</a:t>
            </a:fld>
            <a:endParaRPr lang="hu-HU"/>
          </a:p>
        </p:txBody>
      </p:sp>
    </p:spTree>
    <p:extLst>
      <p:ext uri="{BB962C8B-B14F-4D97-AF65-F5344CB8AC3E}">
        <p14:creationId xmlns:p14="http://schemas.microsoft.com/office/powerpoint/2010/main" xmlns="" val="12875177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Rectangle 9"/>
          <p:cNvSpPr>
            <a:spLocks noGrp="1" noChangeArrowheads="1"/>
          </p:cNvSpPr>
          <p:nvPr>
            <p:ph type="dt" sz="half" idx="10"/>
          </p:nvPr>
        </p:nvSpPr>
        <p:spPr/>
        <p:txBody>
          <a:bodyPr/>
          <a:lstStyle>
            <a:lvl1pPr>
              <a:defRPr/>
            </a:lvl1pPr>
          </a:lstStyle>
          <a:p>
            <a:pPr>
              <a:defRPr/>
            </a:pPr>
            <a:fld id="{416F14F0-0580-4383-94AC-8E3B64A8A395}" type="datetimeFigureOut">
              <a:rPr lang="hu-HU"/>
              <a:pPr>
                <a:defRPr/>
              </a:pPr>
              <a:t>2016.11.16.</a:t>
            </a:fld>
            <a:endParaRPr lang="hu-HU"/>
          </a:p>
        </p:txBody>
      </p:sp>
      <p:sp>
        <p:nvSpPr>
          <p:cNvPr id="4" name="Rectangle 10"/>
          <p:cNvSpPr>
            <a:spLocks noGrp="1" noChangeArrowheads="1"/>
          </p:cNvSpPr>
          <p:nvPr>
            <p:ph type="ftr" sz="quarter" idx="11"/>
          </p:nvPr>
        </p:nvSpPr>
        <p:spPr/>
        <p:txBody>
          <a:bodyPr/>
          <a:lstStyle>
            <a:lvl1pPr>
              <a:defRPr/>
            </a:lvl1pPr>
          </a:lstStyle>
          <a:p>
            <a:pPr>
              <a:defRPr/>
            </a:pPr>
            <a:endParaRPr lang="hu-HU"/>
          </a:p>
        </p:txBody>
      </p:sp>
      <p:sp>
        <p:nvSpPr>
          <p:cNvPr id="5" name="Rectangle 11"/>
          <p:cNvSpPr>
            <a:spLocks noGrp="1" noChangeArrowheads="1"/>
          </p:cNvSpPr>
          <p:nvPr>
            <p:ph type="sldNum" sz="quarter" idx="12"/>
          </p:nvPr>
        </p:nvSpPr>
        <p:spPr/>
        <p:txBody>
          <a:bodyPr/>
          <a:lstStyle>
            <a:lvl1pPr>
              <a:defRPr/>
            </a:lvl1pPr>
          </a:lstStyle>
          <a:p>
            <a:pPr>
              <a:defRPr/>
            </a:pPr>
            <a:fld id="{713A0405-38C6-4E3B-BEF4-3BAB35A3846F}" type="slidenum">
              <a:rPr lang="hu-HU"/>
              <a:pPr>
                <a:defRPr/>
              </a:pPr>
              <a:t>‹#›</a:t>
            </a:fld>
            <a:endParaRPr lang="hu-HU"/>
          </a:p>
        </p:txBody>
      </p:sp>
    </p:spTree>
    <p:extLst>
      <p:ext uri="{BB962C8B-B14F-4D97-AF65-F5344CB8AC3E}">
        <p14:creationId xmlns:p14="http://schemas.microsoft.com/office/powerpoint/2010/main" xmlns="" val="3174248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Üres">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p:txBody>
          <a:bodyPr/>
          <a:lstStyle>
            <a:lvl1pPr>
              <a:defRPr/>
            </a:lvl1pPr>
          </a:lstStyle>
          <a:p>
            <a:pPr>
              <a:defRPr/>
            </a:pPr>
            <a:fld id="{6C0E8DC5-6C83-4C21-886B-05501E35EC53}" type="datetimeFigureOut">
              <a:rPr lang="hu-HU"/>
              <a:pPr>
                <a:defRPr/>
              </a:pPr>
              <a:t>2016.11.16.</a:t>
            </a:fld>
            <a:endParaRPr lang="hu-HU"/>
          </a:p>
        </p:txBody>
      </p:sp>
      <p:sp>
        <p:nvSpPr>
          <p:cNvPr id="3" name="Rectangle 10"/>
          <p:cNvSpPr>
            <a:spLocks noGrp="1" noChangeArrowheads="1"/>
          </p:cNvSpPr>
          <p:nvPr>
            <p:ph type="ftr" sz="quarter" idx="11"/>
          </p:nvPr>
        </p:nvSpPr>
        <p:spPr/>
        <p:txBody>
          <a:bodyPr/>
          <a:lstStyle>
            <a:lvl1pPr>
              <a:defRPr/>
            </a:lvl1pPr>
          </a:lstStyle>
          <a:p>
            <a:pPr>
              <a:defRPr/>
            </a:pPr>
            <a:endParaRPr lang="hu-HU"/>
          </a:p>
        </p:txBody>
      </p:sp>
      <p:sp>
        <p:nvSpPr>
          <p:cNvPr id="4" name="Rectangle 11"/>
          <p:cNvSpPr>
            <a:spLocks noGrp="1" noChangeArrowheads="1"/>
          </p:cNvSpPr>
          <p:nvPr>
            <p:ph type="sldNum" sz="quarter" idx="12"/>
          </p:nvPr>
        </p:nvSpPr>
        <p:spPr/>
        <p:txBody>
          <a:bodyPr/>
          <a:lstStyle>
            <a:lvl1pPr>
              <a:defRPr/>
            </a:lvl1pPr>
          </a:lstStyle>
          <a:p>
            <a:pPr>
              <a:defRPr/>
            </a:pPr>
            <a:fld id="{052534C9-F541-4F46-8E2B-2C4520256E61}" type="slidenum">
              <a:rPr lang="hu-HU"/>
              <a:pPr>
                <a:defRPr/>
              </a:pPr>
              <a:t>‹#›</a:t>
            </a:fld>
            <a:endParaRPr lang="hu-HU"/>
          </a:p>
        </p:txBody>
      </p:sp>
    </p:spTree>
    <p:extLst>
      <p:ext uri="{BB962C8B-B14F-4D97-AF65-F5344CB8AC3E}">
        <p14:creationId xmlns:p14="http://schemas.microsoft.com/office/powerpoint/2010/main" xmlns="" val="32020556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95300" y="273050"/>
            <a:ext cx="3259138" cy="1162050"/>
          </a:xfrm>
        </p:spPr>
        <p:txBody>
          <a:bodyPr anchor="b"/>
          <a:lstStyle>
            <a:lvl1pPr algn="l">
              <a:defRPr sz="2000" b="1"/>
            </a:lvl1pPr>
          </a:lstStyle>
          <a:p>
            <a:r>
              <a:rPr lang="hu-HU" smtClean="0"/>
              <a:t>Mintacím szerkesztése</a:t>
            </a:r>
            <a:endParaRPr lang="hu-HU"/>
          </a:p>
        </p:txBody>
      </p:sp>
      <p:sp>
        <p:nvSpPr>
          <p:cNvPr id="3" name="Tartalom helye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Rectangle 9"/>
          <p:cNvSpPr>
            <a:spLocks noGrp="1" noChangeArrowheads="1"/>
          </p:cNvSpPr>
          <p:nvPr>
            <p:ph type="dt" sz="half" idx="10"/>
          </p:nvPr>
        </p:nvSpPr>
        <p:spPr/>
        <p:txBody>
          <a:bodyPr/>
          <a:lstStyle>
            <a:lvl1pPr>
              <a:defRPr/>
            </a:lvl1pPr>
          </a:lstStyle>
          <a:p>
            <a:pPr>
              <a:defRPr/>
            </a:pPr>
            <a:fld id="{D0101C4C-18FB-4BE0-9C9F-07E1A0F29776}" type="datetimeFigureOut">
              <a:rPr lang="hu-HU"/>
              <a:pPr>
                <a:defRPr/>
              </a:pPr>
              <a:t>2016.11.16.</a:t>
            </a:fld>
            <a:endParaRPr lang="hu-HU"/>
          </a:p>
        </p:txBody>
      </p:sp>
      <p:sp>
        <p:nvSpPr>
          <p:cNvPr id="6" name="Rectangle 10"/>
          <p:cNvSpPr>
            <a:spLocks noGrp="1" noChangeArrowheads="1"/>
          </p:cNvSpPr>
          <p:nvPr>
            <p:ph type="ftr" sz="quarter" idx="11"/>
          </p:nvPr>
        </p:nvSpPr>
        <p:spPr/>
        <p:txBody>
          <a:bodyPr/>
          <a:lstStyle>
            <a:lvl1pPr>
              <a:defRPr/>
            </a:lvl1pPr>
          </a:lstStyle>
          <a:p>
            <a:pPr>
              <a:defRPr/>
            </a:pPr>
            <a:endParaRPr lang="hu-HU"/>
          </a:p>
        </p:txBody>
      </p:sp>
      <p:sp>
        <p:nvSpPr>
          <p:cNvPr id="7" name="Rectangle 11"/>
          <p:cNvSpPr>
            <a:spLocks noGrp="1" noChangeArrowheads="1"/>
          </p:cNvSpPr>
          <p:nvPr>
            <p:ph type="sldNum" sz="quarter" idx="12"/>
          </p:nvPr>
        </p:nvSpPr>
        <p:spPr/>
        <p:txBody>
          <a:bodyPr/>
          <a:lstStyle>
            <a:lvl1pPr>
              <a:defRPr/>
            </a:lvl1pPr>
          </a:lstStyle>
          <a:p>
            <a:pPr>
              <a:defRPr/>
            </a:pPr>
            <a:fld id="{EAFDADFC-7608-4564-85EF-E003B969B5E4}" type="slidenum">
              <a:rPr lang="hu-HU"/>
              <a:pPr>
                <a:defRPr/>
              </a:pPr>
              <a:t>‹#›</a:t>
            </a:fld>
            <a:endParaRPr lang="hu-HU"/>
          </a:p>
        </p:txBody>
      </p:sp>
    </p:spTree>
    <p:extLst>
      <p:ext uri="{BB962C8B-B14F-4D97-AF65-F5344CB8AC3E}">
        <p14:creationId xmlns:p14="http://schemas.microsoft.com/office/powerpoint/2010/main" xmlns="" val="3517389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941513" y="4800600"/>
            <a:ext cx="5943600" cy="566738"/>
          </a:xfrm>
        </p:spPr>
        <p:txBody>
          <a:bodyPr anchor="b"/>
          <a:lstStyle>
            <a:lvl1pPr algn="l">
              <a:defRPr sz="2000" b="1"/>
            </a:lvl1pPr>
          </a:lstStyle>
          <a:p>
            <a:r>
              <a:rPr lang="hu-HU" smtClean="0"/>
              <a:t>Mintacím szerkesztése</a:t>
            </a:r>
            <a:endParaRPr lang="hu-HU"/>
          </a:p>
        </p:txBody>
      </p:sp>
      <p:sp>
        <p:nvSpPr>
          <p:cNvPr id="3" name="Kép helye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u-HU" noProof="0" smtClean="0"/>
          </a:p>
        </p:txBody>
      </p:sp>
      <p:sp>
        <p:nvSpPr>
          <p:cNvPr id="4" name="Szöveg helye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Rectangle 9"/>
          <p:cNvSpPr>
            <a:spLocks noGrp="1" noChangeArrowheads="1"/>
          </p:cNvSpPr>
          <p:nvPr>
            <p:ph type="dt" sz="half" idx="10"/>
          </p:nvPr>
        </p:nvSpPr>
        <p:spPr/>
        <p:txBody>
          <a:bodyPr/>
          <a:lstStyle>
            <a:lvl1pPr>
              <a:defRPr/>
            </a:lvl1pPr>
          </a:lstStyle>
          <a:p>
            <a:pPr>
              <a:defRPr/>
            </a:pPr>
            <a:fld id="{17BDF1AE-73D3-4B14-A38B-2FA50ABBC106}" type="datetimeFigureOut">
              <a:rPr lang="hu-HU"/>
              <a:pPr>
                <a:defRPr/>
              </a:pPr>
              <a:t>2016.11.16.</a:t>
            </a:fld>
            <a:endParaRPr lang="hu-HU"/>
          </a:p>
        </p:txBody>
      </p:sp>
      <p:sp>
        <p:nvSpPr>
          <p:cNvPr id="6" name="Rectangle 10"/>
          <p:cNvSpPr>
            <a:spLocks noGrp="1" noChangeArrowheads="1"/>
          </p:cNvSpPr>
          <p:nvPr>
            <p:ph type="ftr" sz="quarter" idx="11"/>
          </p:nvPr>
        </p:nvSpPr>
        <p:spPr/>
        <p:txBody>
          <a:bodyPr/>
          <a:lstStyle>
            <a:lvl1pPr>
              <a:defRPr/>
            </a:lvl1pPr>
          </a:lstStyle>
          <a:p>
            <a:pPr>
              <a:defRPr/>
            </a:pPr>
            <a:endParaRPr lang="hu-HU"/>
          </a:p>
        </p:txBody>
      </p:sp>
      <p:sp>
        <p:nvSpPr>
          <p:cNvPr id="7" name="Rectangle 11"/>
          <p:cNvSpPr>
            <a:spLocks noGrp="1" noChangeArrowheads="1"/>
          </p:cNvSpPr>
          <p:nvPr>
            <p:ph type="sldNum" sz="quarter" idx="12"/>
          </p:nvPr>
        </p:nvSpPr>
        <p:spPr/>
        <p:txBody>
          <a:bodyPr/>
          <a:lstStyle>
            <a:lvl1pPr>
              <a:defRPr/>
            </a:lvl1pPr>
          </a:lstStyle>
          <a:p>
            <a:pPr>
              <a:defRPr/>
            </a:pPr>
            <a:fld id="{548EB7DD-1CD6-4433-BEDD-DC2BF326C240}" type="slidenum">
              <a:rPr lang="hu-HU"/>
              <a:pPr>
                <a:defRPr/>
              </a:pPr>
              <a:t>‹#›</a:t>
            </a:fld>
            <a:endParaRPr lang="hu-HU"/>
          </a:p>
        </p:txBody>
      </p:sp>
    </p:spTree>
    <p:extLst>
      <p:ext uri="{BB962C8B-B14F-4D97-AF65-F5344CB8AC3E}">
        <p14:creationId xmlns:p14="http://schemas.microsoft.com/office/powerpoint/2010/main" xmlns="" val="41330274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1160463" y="304800"/>
            <a:ext cx="8250237" cy="1106488"/>
            <a:chOff x="675" y="192"/>
            <a:chExt cx="4797" cy="697"/>
          </a:xfrm>
        </p:grpSpPr>
        <p:sp>
          <p:nvSpPr>
            <p:cNvPr id="1032" name="Oval 3"/>
            <p:cNvSpPr>
              <a:spLocks noChangeArrowheads="1"/>
            </p:cNvSpPr>
            <p:nvPr/>
          </p:nvSpPr>
          <p:spPr bwMode="hidden">
            <a:xfrm flipH="1">
              <a:off x="3067" y="192"/>
              <a:ext cx="696" cy="696"/>
            </a:xfrm>
            <a:prstGeom prst="ellipse">
              <a:avLst/>
            </a:prstGeom>
            <a:solidFill>
              <a:schemeClr val="accent2"/>
            </a:solidFill>
            <a:ln>
              <a:noFill/>
            </a:ln>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hu-HU" altLang="hu-HU" sz="2400" smtClean="0">
                <a:latin typeface="Times New Roman" pitchFamily="18" charset="0"/>
                <a:cs typeface="+mn-cs"/>
              </a:endParaRPr>
            </a:p>
          </p:txBody>
        </p:sp>
        <p:sp>
          <p:nvSpPr>
            <p:cNvPr id="1033" name="Oval 4"/>
            <p:cNvSpPr>
              <a:spLocks noChangeArrowheads="1"/>
            </p:cNvSpPr>
            <p:nvPr/>
          </p:nvSpPr>
          <p:spPr bwMode="hidden">
            <a:xfrm flipH="1">
              <a:off x="4777" y="192"/>
              <a:ext cx="695" cy="696"/>
            </a:xfrm>
            <a:prstGeom prst="ellipse">
              <a:avLst/>
            </a:prstGeom>
            <a:solidFill>
              <a:schemeClr val="accent2"/>
            </a:solidFill>
            <a:ln>
              <a:noFill/>
            </a:ln>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hu-HU" altLang="hu-HU" sz="2400" smtClean="0">
                <a:latin typeface="Times New Roman" pitchFamily="18" charset="0"/>
                <a:cs typeface="+mn-cs"/>
              </a:endParaRPr>
            </a:p>
          </p:txBody>
        </p:sp>
        <p:sp>
          <p:nvSpPr>
            <p:cNvPr id="1034" name="Oval 5"/>
            <p:cNvSpPr>
              <a:spLocks noChangeArrowheads="1"/>
            </p:cNvSpPr>
            <p:nvPr/>
          </p:nvSpPr>
          <p:spPr bwMode="hidden">
            <a:xfrm flipH="1">
              <a:off x="675" y="193"/>
              <a:ext cx="695" cy="696"/>
            </a:xfrm>
            <a:prstGeom prst="ellipse">
              <a:avLst/>
            </a:prstGeom>
            <a:solidFill>
              <a:schemeClr val="accent2"/>
            </a:solidFill>
            <a:ln>
              <a:noFill/>
            </a:ln>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hu-HU" altLang="hu-HU" sz="2400" smtClean="0">
                <a:latin typeface="Times New Roman" pitchFamily="18" charset="0"/>
                <a:cs typeface="+mn-cs"/>
              </a:endParaRPr>
            </a:p>
          </p:txBody>
        </p:sp>
        <p:sp>
          <p:nvSpPr>
            <p:cNvPr id="1035" name="Oval 6"/>
            <p:cNvSpPr>
              <a:spLocks noChangeArrowheads="1"/>
            </p:cNvSpPr>
            <p:nvPr/>
          </p:nvSpPr>
          <p:spPr bwMode="hidden">
            <a:xfrm flipH="1">
              <a:off x="3984" y="192"/>
              <a:ext cx="695" cy="696"/>
            </a:xfrm>
            <a:prstGeom prst="ellipse">
              <a:avLst/>
            </a:prstGeom>
            <a:noFill/>
            <a:ln w="28575">
              <a:solidFill>
                <a:schemeClr val="accent2"/>
              </a:solidFill>
              <a:round/>
              <a:headEnd/>
              <a:tailEnd/>
            </a:ln>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hu-HU" altLang="hu-HU" sz="2400" smtClean="0">
                <a:latin typeface="Times New Roman" pitchFamily="18" charset="0"/>
                <a:cs typeface="+mn-cs"/>
              </a:endParaRPr>
            </a:p>
          </p:txBody>
        </p:sp>
        <p:sp>
          <p:nvSpPr>
            <p:cNvPr id="1036" name="Oval 7"/>
            <p:cNvSpPr>
              <a:spLocks noChangeArrowheads="1"/>
            </p:cNvSpPr>
            <p:nvPr/>
          </p:nvSpPr>
          <p:spPr bwMode="hidden">
            <a:xfrm flipH="1">
              <a:off x="1486" y="192"/>
              <a:ext cx="695" cy="696"/>
            </a:xfrm>
            <a:prstGeom prst="ellipse">
              <a:avLst/>
            </a:prstGeom>
            <a:noFill/>
            <a:ln w="28575">
              <a:solidFill>
                <a:schemeClr val="accent2"/>
              </a:solidFill>
              <a:round/>
              <a:headEnd/>
              <a:tailEnd/>
            </a:ln>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hu-HU" altLang="hu-HU" sz="2400" smtClean="0">
                <a:latin typeface="Times New Roman" pitchFamily="18" charset="0"/>
                <a:cs typeface="+mn-cs"/>
              </a:endParaRPr>
            </a:p>
          </p:txBody>
        </p:sp>
      </p:grpSp>
      <p:sp>
        <p:nvSpPr>
          <p:cNvPr id="1027" name="Rectangle 8"/>
          <p:cNvSpPr>
            <a:spLocks noGrp="1" noChangeArrowheads="1"/>
          </p:cNvSpPr>
          <p:nvPr>
            <p:ph type="body" idx="1"/>
          </p:nvPr>
        </p:nvSpPr>
        <p:spPr bwMode="auto">
          <a:xfrm>
            <a:off x="495300" y="1600200"/>
            <a:ext cx="8915400" cy="4530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hu-HU" altLang="hu-HU" smtClean="0"/>
              <a:t>Mintaszöveg szerkesztése</a:t>
            </a:r>
          </a:p>
          <a:p>
            <a:pPr lvl="1"/>
            <a:r>
              <a:rPr lang="hu-HU" altLang="hu-HU" smtClean="0"/>
              <a:t>Második szint</a:t>
            </a:r>
          </a:p>
          <a:p>
            <a:pPr lvl="2"/>
            <a:r>
              <a:rPr lang="hu-HU" altLang="hu-HU" smtClean="0"/>
              <a:t>Harmadik szint</a:t>
            </a:r>
          </a:p>
          <a:p>
            <a:pPr lvl="3"/>
            <a:r>
              <a:rPr lang="hu-HU" altLang="hu-HU" smtClean="0"/>
              <a:t>Negyedik szint</a:t>
            </a:r>
          </a:p>
          <a:p>
            <a:pPr lvl="4"/>
            <a:r>
              <a:rPr lang="hu-HU" altLang="hu-HU" smtClean="0"/>
              <a:t>Ötödik szint</a:t>
            </a:r>
          </a:p>
        </p:txBody>
      </p:sp>
      <p:sp>
        <p:nvSpPr>
          <p:cNvPr id="33801" name="Rectangle 9"/>
          <p:cNvSpPr>
            <a:spLocks noGrp="1" noChangeArrowheads="1"/>
          </p:cNvSpPr>
          <p:nvPr>
            <p:ph type="dt" sz="half" idx="2"/>
          </p:nvPr>
        </p:nvSpPr>
        <p:spPr bwMode="auto">
          <a:xfrm>
            <a:off x="495300" y="6248400"/>
            <a:ext cx="2311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atin typeface="Arial" charset="0"/>
                <a:cs typeface="+mn-cs"/>
              </a:defRPr>
            </a:lvl1pPr>
          </a:lstStyle>
          <a:p>
            <a:pPr>
              <a:defRPr/>
            </a:pPr>
            <a:fld id="{DBA7232B-A32B-4B82-9D5E-3561209284B7}" type="datetimeFigureOut">
              <a:rPr lang="hu-HU"/>
              <a:pPr>
                <a:defRPr/>
              </a:pPr>
              <a:t>2016.11.16.</a:t>
            </a:fld>
            <a:endParaRPr lang="hu-HU"/>
          </a:p>
        </p:txBody>
      </p:sp>
      <p:sp>
        <p:nvSpPr>
          <p:cNvPr id="33802" name="Rectangle 10"/>
          <p:cNvSpPr>
            <a:spLocks noGrp="1" noChangeArrowheads="1"/>
          </p:cNvSpPr>
          <p:nvPr>
            <p:ph type="ftr" sz="quarter" idx="3"/>
          </p:nvPr>
        </p:nvSpPr>
        <p:spPr bwMode="auto">
          <a:xfrm>
            <a:off x="3384550" y="6248400"/>
            <a:ext cx="31369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atin typeface="Arial" charset="0"/>
                <a:cs typeface="+mn-cs"/>
              </a:defRPr>
            </a:lvl1pPr>
          </a:lstStyle>
          <a:p>
            <a:pPr>
              <a:defRPr/>
            </a:pPr>
            <a:endParaRPr lang="hu-HU"/>
          </a:p>
        </p:txBody>
      </p:sp>
      <p:sp>
        <p:nvSpPr>
          <p:cNvPr id="33803" name="Rectangle 11"/>
          <p:cNvSpPr>
            <a:spLocks noGrp="1" noChangeArrowheads="1"/>
          </p:cNvSpPr>
          <p:nvPr>
            <p:ph type="sldNum" sz="quarter" idx="4"/>
          </p:nvPr>
        </p:nvSpPr>
        <p:spPr bwMode="auto">
          <a:xfrm>
            <a:off x="7099300" y="6248400"/>
            <a:ext cx="2311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atin typeface="Arial" charset="0"/>
                <a:cs typeface="+mn-cs"/>
              </a:defRPr>
            </a:lvl1pPr>
          </a:lstStyle>
          <a:p>
            <a:pPr>
              <a:defRPr/>
            </a:pPr>
            <a:fld id="{5D08CA56-9EC0-4FAF-9DE3-365ADDDD72CD}" type="slidenum">
              <a:rPr lang="hu-HU"/>
              <a:pPr>
                <a:defRPr/>
              </a:pPr>
              <a:t>‹#›</a:t>
            </a:fld>
            <a:endParaRPr lang="hu-HU"/>
          </a:p>
        </p:txBody>
      </p:sp>
      <p:sp>
        <p:nvSpPr>
          <p:cNvPr id="1031" name="Rectangle 12"/>
          <p:cNvSpPr>
            <a:spLocks noGrp="1" noChangeArrowheads="1"/>
          </p:cNvSpPr>
          <p:nvPr>
            <p:ph type="title"/>
          </p:nvPr>
        </p:nvSpPr>
        <p:spPr bwMode="auto">
          <a:xfrm>
            <a:off x="495300" y="274638"/>
            <a:ext cx="8915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hu-HU" altLang="hu-HU" smtClean="0"/>
              <a:t>Mintacím szerkesztése</a:t>
            </a:r>
          </a:p>
        </p:txBody>
      </p:sp>
    </p:spTree>
  </p:cSld>
  <p:clrMap bg1="lt1" tx1="dk1" bg2="lt2" tx2="dk2" accent1="accent1" accent2="accent2" accent3="accent3" accent4="accent4" accent5="accent5" accent6="accent6" hlink="hlink" folHlink="folHlink"/>
  <p:sldLayoutIdLst>
    <p:sldLayoutId id="2147487095" r:id="rId1"/>
    <p:sldLayoutId id="2147487096" r:id="rId2"/>
    <p:sldLayoutId id="2147487097" r:id="rId3"/>
    <p:sldLayoutId id="2147487098" r:id="rId4"/>
    <p:sldLayoutId id="2147487099" r:id="rId5"/>
    <p:sldLayoutId id="2147487100" r:id="rId6"/>
    <p:sldLayoutId id="2147487101" r:id="rId7"/>
    <p:sldLayoutId id="2147487102" r:id="rId8"/>
    <p:sldLayoutId id="2147487103" r:id="rId9"/>
    <p:sldLayoutId id="2147487104" r:id="rId10"/>
    <p:sldLayoutId id="2147487105" r:id="rId11"/>
  </p:sldLayoutIdLst>
  <p:timing>
    <p:tnLst>
      <p:par>
        <p:cTn id="1" dur="indefinite" restart="never" nodeType="tmRoot"/>
      </p:par>
    </p:tnLst>
  </p:timing>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Arial" charset="0"/>
        </a:defRPr>
      </a:lvl2pPr>
      <a:lvl3pPr algn="l" rtl="0" eaLnBrk="0" fontAlgn="base" hangingPunct="0">
        <a:spcBef>
          <a:spcPct val="0"/>
        </a:spcBef>
        <a:spcAft>
          <a:spcPct val="0"/>
        </a:spcAft>
        <a:defRPr sz="3800">
          <a:solidFill>
            <a:schemeClr val="tx2"/>
          </a:solidFill>
          <a:latin typeface="Arial" charset="0"/>
        </a:defRPr>
      </a:lvl3pPr>
      <a:lvl4pPr algn="l" rtl="0" eaLnBrk="0" fontAlgn="base" hangingPunct="0">
        <a:spcBef>
          <a:spcPct val="0"/>
        </a:spcBef>
        <a:spcAft>
          <a:spcPct val="0"/>
        </a:spcAft>
        <a:defRPr sz="3800">
          <a:solidFill>
            <a:schemeClr val="tx2"/>
          </a:solidFill>
          <a:latin typeface="Arial" charset="0"/>
        </a:defRPr>
      </a:lvl4pPr>
      <a:lvl5pPr algn="l" rtl="0" eaLnBrk="0" fontAlgn="base" hangingPunct="0">
        <a:spcBef>
          <a:spcPct val="0"/>
        </a:spcBef>
        <a:spcAft>
          <a:spcPct val="0"/>
        </a:spcAft>
        <a:defRPr sz="3800">
          <a:solidFill>
            <a:schemeClr val="tx2"/>
          </a:solidFill>
          <a:latin typeface="Arial" charset="0"/>
        </a:defRPr>
      </a:lvl5pPr>
      <a:lvl6pPr marL="457200" algn="l" rtl="0" fontAlgn="base">
        <a:spcBef>
          <a:spcPct val="0"/>
        </a:spcBef>
        <a:spcAft>
          <a:spcPct val="0"/>
        </a:spcAft>
        <a:defRPr sz="3800">
          <a:solidFill>
            <a:schemeClr val="tx2"/>
          </a:solidFill>
          <a:latin typeface="Arial" charset="0"/>
        </a:defRPr>
      </a:lvl6pPr>
      <a:lvl7pPr marL="914400" algn="l" rtl="0" fontAlgn="base">
        <a:spcBef>
          <a:spcPct val="0"/>
        </a:spcBef>
        <a:spcAft>
          <a:spcPct val="0"/>
        </a:spcAft>
        <a:defRPr sz="3800">
          <a:solidFill>
            <a:schemeClr val="tx2"/>
          </a:solidFill>
          <a:latin typeface="Arial" charset="0"/>
        </a:defRPr>
      </a:lvl7pPr>
      <a:lvl8pPr marL="1371600" algn="l" rtl="0" fontAlgn="base">
        <a:spcBef>
          <a:spcPct val="0"/>
        </a:spcBef>
        <a:spcAft>
          <a:spcPct val="0"/>
        </a:spcAft>
        <a:defRPr sz="3800">
          <a:solidFill>
            <a:schemeClr val="tx2"/>
          </a:solidFill>
          <a:latin typeface="Arial" charset="0"/>
        </a:defRPr>
      </a:lvl8pPr>
      <a:lvl9pPr marL="1828800" algn="l" rtl="0" fontAlgn="base">
        <a:spcBef>
          <a:spcPct val="0"/>
        </a:spcBef>
        <a:spcAft>
          <a:spcPct val="0"/>
        </a:spcAft>
        <a:defRPr sz="3800">
          <a:solidFill>
            <a:schemeClr val="tx2"/>
          </a:solidFill>
          <a:latin typeface="Arial" charset="0"/>
        </a:defRPr>
      </a:lvl9pPr>
    </p:titleStyle>
    <p:bodyStyle>
      <a:lvl1pPr marL="342900" indent="-342900" algn="l" rtl="0" eaLnBrk="0" fontAlgn="base" hangingPunct="0">
        <a:spcBef>
          <a:spcPct val="20000"/>
        </a:spcBef>
        <a:spcAft>
          <a:spcPct val="0"/>
        </a:spcAft>
        <a:buClr>
          <a:schemeClr val="accent1"/>
        </a:buClr>
        <a:buFont typeface="Wingdings"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itchFamily="2" charset="2"/>
        <a:buChar char="¡"/>
        <a:defRPr sz="2700">
          <a:solidFill>
            <a:schemeClr val="tx1"/>
          </a:solidFill>
          <a:latin typeface="+mn-lt"/>
        </a:defRPr>
      </a:lvl2pPr>
      <a:lvl3pPr marL="1143000" indent="-228600" algn="l" rtl="0" eaLnBrk="0" fontAlgn="base" hangingPunct="0">
        <a:spcBef>
          <a:spcPct val="20000"/>
        </a:spcBef>
        <a:spcAft>
          <a:spcPct val="0"/>
        </a:spcAft>
        <a:buClr>
          <a:schemeClr val="accent1"/>
        </a:buClr>
        <a:buFont typeface="Wingdings" pitchFamily="2" charset="2"/>
        <a:buChar char="l"/>
        <a:defRPr sz="2300">
          <a:solidFill>
            <a:schemeClr val="tx1"/>
          </a:solidFill>
          <a:latin typeface="+mn-lt"/>
        </a:defRPr>
      </a:lvl3pPr>
      <a:lvl4pPr marL="1600200" indent="-228600" algn="l" rtl="0" eaLnBrk="0" fontAlgn="base" hangingPunct="0">
        <a:spcBef>
          <a:spcPct val="20000"/>
        </a:spcBef>
        <a:spcAft>
          <a:spcPct val="0"/>
        </a:spcAft>
        <a:buClr>
          <a:schemeClr val="accent1"/>
        </a:buClr>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050" name="Group 2"/>
          <p:cNvGrpSpPr>
            <a:grpSpLocks/>
          </p:cNvGrpSpPr>
          <p:nvPr/>
        </p:nvGrpSpPr>
        <p:grpSpPr bwMode="auto">
          <a:xfrm>
            <a:off x="1160463" y="304800"/>
            <a:ext cx="8250237" cy="1106488"/>
            <a:chOff x="675" y="192"/>
            <a:chExt cx="4797" cy="697"/>
          </a:xfrm>
        </p:grpSpPr>
        <p:sp>
          <p:nvSpPr>
            <p:cNvPr id="2056" name="Oval 3"/>
            <p:cNvSpPr>
              <a:spLocks noChangeArrowheads="1"/>
            </p:cNvSpPr>
            <p:nvPr/>
          </p:nvSpPr>
          <p:spPr bwMode="hidden">
            <a:xfrm flipH="1">
              <a:off x="3067" y="192"/>
              <a:ext cx="696" cy="696"/>
            </a:xfrm>
            <a:prstGeom prst="ellipse">
              <a:avLst/>
            </a:prstGeom>
            <a:solidFill>
              <a:schemeClr val="accent2"/>
            </a:solidFill>
            <a:ln>
              <a:noFill/>
            </a:ln>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hu-HU" altLang="hu-HU" sz="2400" smtClean="0">
                <a:solidFill>
                  <a:srgbClr val="000000"/>
                </a:solidFill>
                <a:latin typeface="Times New Roman" pitchFamily="18" charset="0"/>
                <a:cs typeface="+mn-cs"/>
              </a:endParaRPr>
            </a:p>
          </p:txBody>
        </p:sp>
        <p:sp>
          <p:nvSpPr>
            <p:cNvPr id="2057" name="Oval 4"/>
            <p:cNvSpPr>
              <a:spLocks noChangeArrowheads="1"/>
            </p:cNvSpPr>
            <p:nvPr/>
          </p:nvSpPr>
          <p:spPr bwMode="hidden">
            <a:xfrm flipH="1">
              <a:off x="4777" y="192"/>
              <a:ext cx="695" cy="696"/>
            </a:xfrm>
            <a:prstGeom prst="ellipse">
              <a:avLst/>
            </a:prstGeom>
            <a:solidFill>
              <a:schemeClr val="accent2"/>
            </a:solidFill>
            <a:ln>
              <a:noFill/>
            </a:ln>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hu-HU" altLang="hu-HU" sz="2400" smtClean="0">
                <a:solidFill>
                  <a:srgbClr val="000000"/>
                </a:solidFill>
                <a:latin typeface="Times New Roman" pitchFamily="18" charset="0"/>
                <a:cs typeface="+mn-cs"/>
              </a:endParaRPr>
            </a:p>
          </p:txBody>
        </p:sp>
        <p:sp>
          <p:nvSpPr>
            <p:cNvPr id="2058" name="Oval 5"/>
            <p:cNvSpPr>
              <a:spLocks noChangeArrowheads="1"/>
            </p:cNvSpPr>
            <p:nvPr/>
          </p:nvSpPr>
          <p:spPr bwMode="hidden">
            <a:xfrm flipH="1">
              <a:off x="675" y="193"/>
              <a:ext cx="695" cy="696"/>
            </a:xfrm>
            <a:prstGeom prst="ellipse">
              <a:avLst/>
            </a:prstGeom>
            <a:solidFill>
              <a:schemeClr val="accent2"/>
            </a:solidFill>
            <a:ln>
              <a:noFill/>
            </a:ln>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hu-HU" altLang="hu-HU" sz="2400" smtClean="0">
                <a:solidFill>
                  <a:srgbClr val="000000"/>
                </a:solidFill>
                <a:latin typeface="Times New Roman" pitchFamily="18" charset="0"/>
                <a:cs typeface="+mn-cs"/>
              </a:endParaRPr>
            </a:p>
          </p:txBody>
        </p:sp>
        <p:sp>
          <p:nvSpPr>
            <p:cNvPr id="2059" name="Oval 6"/>
            <p:cNvSpPr>
              <a:spLocks noChangeArrowheads="1"/>
            </p:cNvSpPr>
            <p:nvPr/>
          </p:nvSpPr>
          <p:spPr bwMode="hidden">
            <a:xfrm flipH="1">
              <a:off x="3984" y="192"/>
              <a:ext cx="695" cy="696"/>
            </a:xfrm>
            <a:prstGeom prst="ellipse">
              <a:avLst/>
            </a:prstGeom>
            <a:noFill/>
            <a:ln w="28575">
              <a:solidFill>
                <a:schemeClr val="accent2"/>
              </a:solidFill>
              <a:round/>
              <a:headEnd/>
              <a:tailEnd/>
            </a:ln>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hu-HU" altLang="hu-HU" sz="2400" smtClean="0">
                <a:solidFill>
                  <a:srgbClr val="000000"/>
                </a:solidFill>
                <a:latin typeface="Times New Roman" pitchFamily="18" charset="0"/>
                <a:cs typeface="+mn-cs"/>
              </a:endParaRPr>
            </a:p>
          </p:txBody>
        </p:sp>
        <p:sp>
          <p:nvSpPr>
            <p:cNvPr id="2060" name="Oval 7"/>
            <p:cNvSpPr>
              <a:spLocks noChangeArrowheads="1"/>
            </p:cNvSpPr>
            <p:nvPr/>
          </p:nvSpPr>
          <p:spPr bwMode="hidden">
            <a:xfrm flipH="1">
              <a:off x="1486" y="192"/>
              <a:ext cx="695" cy="696"/>
            </a:xfrm>
            <a:prstGeom prst="ellipse">
              <a:avLst/>
            </a:prstGeom>
            <a:noFill/>
            <a:ln w="28575">
              <a:solidFill>
                <a:schemeClr val="accent2"/>
              </a:solidFill>
              <a:round/>
              <a:headEnd/>
              <a:tailEnd/>
            </a:ln>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hu-HU" altLang="hu-HU" sz="2400" smtClean="0">
                <a:solidFill>
                  <a:srgbClr val="000000"/>
                </a:solidFill>
                <a:latin typeface="Times New Roman" pitchFamily="18" charset="0"/>
                <a:cs typeface="+mn-cs"/>
              </a:endParaRPr>
            </a:p>
          </p:txBody>
        </p:sp>
      </p:grpSp>
      <p:sp>
        <p:nvSpPr>
          <p:cNvPr id="2051" name="Rectangle 8"/>
          <p:cNvSpPr>
            <a:spLocks noGrp="1" noChangeArrowheads="1"/>
          </p:cNvSpPr>
          <p:nvPr>
            <p:ph type="body" idx="1"/>
          </p:nvPr>
        </p:nvSpPr>
        <p:spPr bwMode="auto">
          <a:xfrm>
            <a:off x="495300" y="1600200"/>
            <a:ext cx="8915400" cy="4530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hu-HU" altLang="hu-HU" smtClean="0"/>
              <a:t>Mintaszöveg szerkesztése</a:t>
            </a:r>
          </a:p>
          <a:p>
            <a:pPr lvl="1"/>
            <a:r>
              <a:rPr lang="hu-HU" altLang="hu-HU" smtClean="0"/>
              <a:t>Második szint</a:t>
            </a:r>
          </a:p>
          <a:p>
            <a:pPr lvl="2"/>
            <a:r>
              <a:rPr lang="hu-HU" altLang="hu-HU" smtClean="0"/>
              <a:t>Harmadik szint</a:t>
            </a:r>
          </a:p>
          <a:p>
            <a:pPr lvl="3"/>
            <a:r>
              <a:rPr lang="hu-HU" altLang="hu-HU" smtClean="0"/>
              <a:t>Negyedik szint</a:t>
            </a:r>
          </a:p>
          <a:p>
            <a:pPr lvl="4"/>
            <a:r>
              <a:rPr lang="hu-HU" altLang="hu-HU" smtClean="0"/>
              <a:t>Ötödik szint</a:t>
            </a:r>
          </a:p>
        </p:txBody>
      </p:sp>
      <p:sp>
        <p:nvSpPr>
          <p:cNvPr id="33801" name="Rectangle 9"/>
          <p:cNvSpPr>
            <a:spLocks noGrp="1" noChangeArrowheads="1"/>
          </p:cNvSpPr>
          <p:nvPr>
            <p:ph type="dt" sz="half" idx="2"/>
          </p:nvPr>
        </p:nvSpPr>
        <p:spPr bwMode="auto">
          <a:xfrm>
            <a:off x="495300" y="6248400"/>
            <a:ext cx="2311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rgbClr val="000000"/>
                </a:solidFill>
                <a:latin typeface="Arial" charset="0"/>
                <a:cs typeface="+mn-cs"/>
              </a:defRPr>
            </a:lvl1pPr>
          </a:lstStyle>
          <a:p>
            <a:pPr>
              <a:defRPr/>
            </a:pPr>
            <a:fld id="{2B40D0D3-08E2-4D9F-A4E1-2B2B9061B38C}" type="datetimeFigureOut">
              <a:rPr lang="hu-HU"/>
              <a:pPr>
                <a:defRPr/>
              </a:pPr>
              <a:t>2016.11.16.</a:t>
            </a:fld>
            <a:endParaRPr lang="hu-HU"/>
          </a:p>
        </p:txBody>
      </p:sp>
      <p:sp>
        <p:nvSpPr>
          <p:cNvPr id="33802" name="Rectangle 10"/>
          <p:cNvSpPr>
            <a:spLocks noGrp="1" noChangeArrowheads="1"/>
          </p:cNvSpPr>
          <p:nvPr>
            <p:ph type="ftr" sz="quarter" idx="3"/>
          </p:nvPr>
        </p:nvSpPr>
        <p:spPr bwMode="auto">
          <a:xfrm>
            <a:off x="3384550" y="6248400"/>
            <a:ext cx="31369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rgbClr val="000000"/>
                </a:solidFill>
                <a:latin typeface="Arial" charset="0"/>
                <a:cs typeface="+mn-cs"/>
              </a:defRPr>
            </a:lvl1pPr>
          </a:lstStyle>
          <a:p>
            <a:pPr>
              <a:defRPr/>
            </a:pPr>
            <a:endParaRPr lang="hu-HU"/>
          </a:p>
        </p:txBody>
      </p:sp>
      <p:sp>
        <p:nvSpPr>
          <p:cNvPr id="33803" name="Rectangle 11"/>
          <p:cNvSpPr>
            <a:spLocks noGrp="1" noChangeArrowheads="1"/>
          </p:cNvSpPr>
          <p:nvPr>
            <p:ph type="sldNum" sz="quarter" idx="4"/>
          </p:nvPr>
        </p:nvSpPr>
        <p:spPr bwMode="auto">
          <a:xfrm>
            <a:off x="7099300" y="6248400"/>
            <a:ext cx="2311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000000"/>
                </a:solidFill>
                <a:latin typeface="Arial" charset="0"/>
                <a:cs typeface="+mn-cs"/>
              </a:defRPr>
            </a:lvl1pPr>
          </a:lstStyle>
          <a:p>
            <a:pPr>
              <a:defRPr/>
            </a:pPr>
            <a:fld id="{8883990C-5DF3-44AA-B11A-79CEE95F401A}" type="slidenum">
              <a:rPr lang="hu-HU"/>
              <a:pPr>
                <a:defRPr/>
              </a:pPr>
              <a:t>‹#›</a:t>
            </a:fld>
            <a:endParaRPr lang="hu-HU"/>
          </a:p>
        </p:txBody>
      </p:sp>
      <p:sp>
        <p:nvSpPr>
          <p:cNvPr id="2055" name="Rectangle 12"/>
          <p:cNvSpPr>
            <a:spLocks noGrp="1" noChangeArrowheads="1"/>
          </p:cNvSpPr>
          <p:nvPr>
            <p:ph type="title"/>
          </p:nvPr>
        </p:nvSpPr>
        <p:spPr bwMode="auto">
          <a:xfrm>
            <a:off x="495300" y="274638"/>
            <a:ext cx="8915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hu-HU" altLang="hu-HU" smtClean="0"/>
              <a:t>Mintacím szerkesztése</a:t>
            </a:r>
          </a:p>
        </p:txBody>
      </p:sp>
    </p:spTree>
  </p:cSld>
  <p:clrMap bg1="lt1" tx1="dk1" bg2="lt2" tx2="dk2" accent1="accent1" accent2="accent2" accent3="accent3" accent4="accent4" accent5="accent5" accent6="accent6" hlink="hlink" folHlink="folHlink"/>
  <p:sldLayoutIdLst>
    <p:sldLayoutId id="2147487106" r:id="rId1"/>
    <p:sldLayoutId id="2147487107" r:id="rId2"/>
    <p:sldLayoutId id="2147487108" r:id="rId3"/>
    <p:sldLayoutId id="2147487109" r:id="rId4"/>
    <p:sldLayoutId id="2147487110" r:id="rId5"/>
    <p:sldLayoutId id="2147487111" r:id="rId6"/>
    <p:sldLayoutId id="2147487112" r:id="rId7"/>
    <p:sldLayoutId id="2147487113" r:id="rId8"/>
    <p:sldLayoutId id="2147487114" r:id="rId9"/>
    <p:sldLayoutId id="2147487115" r:id="rId10"/>
    <p:sldLayoutId id="2147487116" r:id="rId11"/>
  </p:sldLayoutIdLst>
  <p:timing>
    <p:tnLst>
      <p:par>
        <p:cTn id="1" dur="indefinite" restart="never" nodeType="tmRoot"/>
      </p:par>
    </p:tnLst>
  </p:timing>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Arial" charset="0"/>
        </a:defRPr>
      </a:lvl2pPr>
      <a:lvl3pPr algn="l" rtl="0" eaLnBrk="0" fontAlgn="base" hangingPunct="0">
        <a:spcBef>
          <a:spcPct val="0"/>
        </a:spcBef>
        <a:spcAft>
          <a:spcPct val="0"/>
        </a:spcAft>
        <a:defRPr sz="3800">
          <a:solidFill>
            <a:schemeClr val="tx2"/>
          </a:solidFill>
          <a:latin typeface="Arial" charset="0"/>
        </a:defRPr>
      </a:lvl3pPr>
      <a:lvl4pPr algn="l" rtl="0" eaLnBrk="0" fontAlgn="base" hangingPunct="0">
        <a:spcBef>
          <a:spcPct val="0"/>
        </a:spcBef>
        <a:spcAft>
          <a:spcPct val="0"/>
        </a:spcAft>
        <a:defRPr sz="3800">
          <a:solidFill>
            <a:schemeClr val="tx2"/>
          </a:solidFill>
          <a:latin typeface="Arial" charset="0"/>
        </a:defRPr>
      </a:lvl4pPr>
      <a:lvl5pPr algn="l" rtl="0" eaLnBrk="0" fontAlgn="base" hangingPunct="0">
        <a:spcBef>
          <a:spcPct val="0"/>
        </a:spcBef>
        <a:spcAft>
          <a:spcPct val="0"/>
        </a:spcAft>
        <a:defRPr sz="3800">
          <a:solidFill>
            <a:schemeClr val="tx2"/>
          </a:solidFill>
          <a:latin typeface="Arial" charset="0"/>
        </a:defRPr>
      </a:lvl5pPr>
      <a:lvl6pPr marL="457200" algn="l" rtl="0" fontAlgn="base">
        <a:spcBef>
          <a:spcPct val="0"/>
        </a:spcBef>
        <a:spcAft>
          <a:spcPct val="0"/>
        </a:spcAft>
        <a:defRPr sz="3800">
          <a:solidFill>
            <a:schemeClr val="tx2"/>
          </a:solidFill>
          <a:latin typeface="Arial" charset="0"/>
        </a:defRPr>
      </a:lvl6pPr>
      <a:lvl7pPr marL="914400" algn="l" rtl="0" fontAlgn="base">
        <a:spcBef>
          <a:spcPct val="0"/>
        </a:spcBef>
        <a:spcAft>
          <a:spcPct val="0"/>
        </a:spcAft>
        <a:defRPr sz="3800">
          <a:solidFill>
            <a:schemeClr val="tx2"/>
          </a:solidFill>
          <a:latin typeface="Arial" charset="0"/>
        </a:defRPr>
      </a:lvl7pPr>
      <a:lvl8pPr marL="1371600" algn="l" rtl="0" fontAlgn="base">
        <a:spcBef>
          <a:spcPct val="0"/>
        </a:spcBef>
        <a:spcAft>
          <a:spcPct val="0"/>
        </a:spcAft>
        <a:defRPr sz="3800">
          <a:solidFill>
            <a:schemeClr val="tx2"/>
          </a:solidFill>
          <a:latin typeface="Arial" charset="0"/>
        </a:defRPr>
      </a:lvl8pPr>
      <a:lvl9pPr marL="1828800" algn="l" rtl="0" fontAlgn="base">
        <a:spcBef>
          <a:spcPct val="0"/>
        </a:spcBef>
        <a:spcAft>
          <a:spcPct val="0"/>
        </a:spcAft>
        <a:defRPr sz="3800">
          <a:solidFill>
            <a:schemeClr val="tx2"/>
          </a:solidFill>
          <a:latin typeface="Arial" charset="0"/>
        </a:defRPr>
      </a:lvl9pPr>
    </p:titleStyle>
    <p:bodyStyle>
      <a:lvl1pPr marL="342900" indent="-342900" algn="l" rtl="0" eaLnBrk="0" fontAlgn="base" hangingPunct="0">
        <a:spcBef>
          <a:spcPct val="20000"/>
        </a:spcBef>
        <a:spcAft>
          <a:spcPct val="0"/>
        </a:spcAft>
        <a:buClr>
          <a:schemeClr val="accent1"/>
        </a:buClr>
        <a:buFont typeface="Wingdings"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itchFamily="2" charset="2"/>
        <a:buChar char="¡"/>
        <a:defRPr sz="2700">
          <a:solidFill>
            <a:schemeClr val="tx1"/>
          </a:solidFill>
          <a:latin typeface="+mn-lt"/>
        </a:defRPr>
      </a:lvl2pPr>
      <a:lvl3pPr marL="1143000" indent="-228600" algn="l" rtl="0" eaLnBrk="0" fontAlgn="base" hangingPunct="0">
        <a:spcBef>
          <a:spcPct val="20000"/>
        </a:spcBef>
        <a:spcAft>
          <a:spcPct val="0"/>
        </a:spcAft>
        <a:buClr>
          <a:schemeClr val="accent1"/>
        </a:buClr>
        <a:buFont typeface="Wingdings" pitchFamily="2" charset="2"/>
        <a:buChar char="l"/>
        <a:defRPr sz="2300">
          <a:solidFill>
            <a:schemeClr val="tx1"/>
          </a:solidFill>
          <a:latin typeface="+mn-lt"/>
        </a:defRPr>
      </a:lvl3pPr>
      <a:lvl4pPr marL="1600200" indent="-228600" algn="l" rtl="0" eaLnBrk="0" fontAlgn="base" hangingPunct="0">
        <a:spcBef>
          <a:spcPct val="20000"/>
        </a:spcBef>
        <a:spcAft>
          <a:spcPct val="0"/>
        </a:spcAft>
        <a:buClr>
          <a:schemeClr val="accent1"/>
        </a:buClr>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122" name="Group 2"/>
          <p:cNvGrpSpPr>
            <a:grpSpLocks/>
          </p:cNvGrpSpPr>
          <p:nvPr/>
        </p:nvGrpSpPr>
        <p:grpSpPr bwMode="auto">
          <a:xfrm>
            <a:off x="1160463" y="304800"/>
            <a:ext cx="8250237" cy="1106488"/>
            <a:chOff x="675" y="192"/>
            <a:chExt cx="4797" cy="697"/>
          </a:xfrm>
        </p:grpSpPr>
        <p:sp>
          <p:nvSpPr>
            <p:cNvPr id="5128" name="Oval 3"/>
            <p:cNvSpPr>
              <a:spLocks noChangeArrowheads="1"/>
            </p:cNvSpPr>
            <p:nvPr/>
          </p:nvSpPr>
          <p:spPr bwMode="hidden">
            <a:xfrm flipH="1">
              <a:off x="3067" y="192"/>
              <a:ext cx="696" cy="696"/>
            </a:xfrm>
            <a:prstGeom prst="ellipse">
              <a:avLst/>
            </a:prstGeom>
            <a:solidFill>
              <a:schemeClr val="accent2"/>
            </a:solidFill>
            <a:ln>
              <a:noFill/>
            </a:ln>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hu-HU" altLang="hu-HU" sz="2400" smtClean="0">
                <a:solidFill>
                  <a:srgbClr val="000000"/>
                </a:solidFill>
                <a:latin typeface="Times New Roman" pitchFamily="18" charset="0"/>
                <a:cs typeface="+mn-cs"/>
              </a:endParaRPr>
            </a:p>
          </p:txBody>
        </p:sp>
        <p:sp>
          <p:nvSpPr>
            <p:cNvPr id="5129" name="Oval 4"/>
            <p:cNvSpPr>
              <a:spLocks noChangeArrowheads="1"/>
            </p:cNvSpPr>
            <p:nvPr/>
          </p:nvSpPr>
          <p:spPr bwMode="hidden">
            <a:xfrm flipH="1">
              <a:off x="4777" y="192"/>
              <a:ext cx="695" cy="696"/>
            </a:xfrm>
            <a:prstGeom prst="ellipse">
              <a:avLst/>
            </a:prstGeom>
            <a:solidFill>
              <a:schemeClr val="accent2"/>
            </a:solidFill>
            <a:ln>
              <a:noFill/>
            </a:ln>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hu-HU" altLang="hu-HU" sz="2400" smtClean="0">
                <a:solidFill>
                  <a:srgbClr val="000000"/>
                </a:solidFill>
                <a:latin typeface="Times New Roman" pitchFamily="18" charset="0"/>
                <a:cs typeface="+mn-cs"/>
              </a:endParaRPr>
            </a:p>
          </p:txBody>
        </p:sp>
        <p:sp>
          <p:nvSpPr>
            <p:cNvPr id="5130" name="Oval 5"/>
            <p:cNvSpPr>
              <a:spLocks noChangeArrowheads="1"/>
            </p:cNvSpPr>
            <p:nvPr/>
          </p:nvSpPr>
          <p:spPr bwMode="hidden">
            <a:xfrm flipH="1">
              <a:off x="675" y="193"/>
              <a:ext cx="695" cy="696"/>
            </a:xfrm>
            <a:prstGeom prst="ellipse">
              <a:avLst/>
            </a:prstGeom>
            <a:solidFill>
              <a:schemeClr val="accent2"/>
            </a:solidFill>
            <a:ln>
              <a:noFill/>
            </a:ln>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hu-HU" altLang="hu-HU" sz="2400" smtClean="0">
                <a:solidFill>
                  <a:srgbClr val="000000"/>
                </a:solidFill>
                <a:latin typeface="Times New Roman" pitchFamily="18" charset="0"/>
                <a:cs typeface="+mn-cs"/>
              </a:endParaRPr>
            </a:p>
          </p:txBody>
        </p:sp>
        <p:sp>
          <p:nvSpPr>
            <p:cNvPr id="5131" name="Oval 6"/>
            <p:cNvSpPr>
              <a:spLocks noChangeArrowheads="1"/>
            </p:cNvSpPr>
            <p:nvPr/>
          </p:nvSpPr>
          <p:spPr bwMode="hidden">
            <a:xfrm flipH="1">
              <a:off x="3984" y="192"/>
              <a:ext cx="695" cy="696"/>
            </a:xfrm>
            <a:prstGeom prst="ellipse">
              <a:avLst/>
            </a:prstGeom>
            <a:noFill/>
            <a:ln w="28575">
              <a:solidFill>
                <a:schemeClr val="accent2"/>
              </a:solidFill>
              <a:round/>
              <a:headEnd/>
              <a:tailEnd/>
            </a:ln>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hu-HU" altLang="hu-HU" sz="2400" smtClean="0">
                <a:solidFill>
                  <a:srgbClr val="000000"/>
                </a:solidFill>
                <a:latin typeface="Times New Roman" pitchFamily="18" charset="0"/>
                <a:cs typeface="+mn-cs"/>
              </a:endParaRPr>
            </a:p>
          </p:txBody>
        </p:sp>
        <p:sp>
          <p:nvSpPr>
            <p:cNvPr id="5132" name="Oval 7"/>
            <p:cNvSpPr>
              <a:spLocks noChangeArrowheads="1"/>
            </p:cNvSpPr>
            <p:nvPr/>
          </p:nvSpPr>
          <p:spPr bwMode="hidden">
            <a:xfrm flipH="1">
              <a:off x="1486" y="192"/>
              <a:ext cx="695" cy="696"/>
            </a:xfrm>
            <a:prstGeom prst="ellipse">
              <a:avLst/>
            </a:prstGeom>
            <a:noFill/>
            <a:ln w="28575">
              <a:solidFill>
                <a:schemeClr val="accent2"/>
              </a:solidFill>
              <a:round/>
              <a:headEnd/>
              <a:tailEnd/>
            </a:ln>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hu-HU" altLang="hu-HU" sz="2400" smtClean="0">
                <a:solidFill>
                  <a:srgbClr val="000000"/>
                </a:solidFill>
                <a:latin typeface="Times New Roman" pitchFamily="18" charset="0"/>
                <a:cs typeface="+mn-cs"/>
              </a:endParaRPr>
            </a:p>
          </p:txBody>
        </p:sp>
      </p:grpSp>
      <p:sp>
        <p:nvSpPr>
          <p:cNvPr id="5123" name="Rectangle 8"/>
          <p:cNvSpPr>
            <a:spLocks noGrp="1" noChangeArrowheads="1"/>
          </p:cNvSpPr>
          <p:nvPr>
            <p:ph type="body" idx="1"/>
          </p:nvPr>
        </p:nvSpPr>
        <p:spPr bwMode="auto">
          <a:xfrm>
            <a:off x="495300" y="1600200"/>
            <a:ext cx="8915400" cy="4530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hu-HU" altLang="hu-HU" smtClean="0"/>
              <a:t>Mintaszöveg szerkesztése</a:t>
            </a:r>
          </a:p>
          <a:p>
            <a:pPr lvl="1"/>
            <a:r>
              <a:rPr lang="hu-HU" altLang="hu-HU" smtClean="0"/>
              <a:t>Második szint</a:t>
            </a:r>
          </a:p>
          <a:p>
            <a:pPr lvl="2"/>
            <a:r>
              <a:rPr lang="hu-HU" altLang="hu-HU" smtClean="0"/>
              <a:t>Harmadik szint</a:t>
            </a:r>
          </a:p>
          <a:p>
            <a:pPr lvl="3"/>
            <a:r>
              <a:rPr lang="hu-HU" altLang="hu-HU" smtClean="0"/>
              <a:t>Negyedik szint</a:t>
            </a:r>
          </a:p>
          <a:p>
            <a:pPr lvl="4"/>
            <a:r>
              <a:rPr lang="hu-HU" altLang="hu-HU" smtClean="0"/>
              <a:t>Ötödik szint</a:t>
            </a:r>
          </a:p>
        </p:txBody>
      </p:sp>
      <p:sp>
        <p:nvSpPr>
          <p:cNvPr id="33801" name="Rectangle 9"/>
          <p:cNvSpPr>
            <a:spLocks noGrp="1" noChangeArrowheads="1"/>
          </p:cNvSpPr>
          <p:nvPr>
            <p:ph type="dt" sz="half" idx="2"/>
          </p:nvPr>
        </p:nvSpPr>
        <p:spPr bwMode="auto">
          <a:xfrm>
            <a:off x="495300" y="6248400"/>
            <a:ext cx="2311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rgbClr val="000000"/>
                </a:solidFill>
                <a:latin typeface="Arial" charset="0"/>
                <a:cs typeface="+mn-cs"/>
              </a:defRPr>
            </a:lvl1pPr>
          </a:lstStyle>
          <a:p>
            <a:pPr>
              <a:defRPr/>
            </a:pPr>
            <a:fld id="{9DDEFDC2-8891-4D75-A993-BD0F9D1E623F}" type="datetimeFigureOut">
              <a:rPr lang="hu-HU"/>
              <a:pPr>
                <a:defRPr/>
              </a:pPr>
              <a:t>2016.11.16.</a:t>
            </a:fld>
            <a:endParaRPr lang="hu-HU"/>
          </a:p>
        </p:txBody>
      </p:sp>
      <p:sp>
        <p:nvSpPr>
          <p:cNvPr id="33802" name="Rectangle 10"/>
          <p:cNvSpPr>
            <a:spLocks noGrp="1" noChangeArrowheads="1"/>
          </p:cNvSpPr>
          <p:nvPr>
            <p:ph type="ftr" sz="quarter" idx="3"/>
          </p:nvPr>
        </p:nvSpPr>
        <p:spPr bwMode="auto">
          <a:xfrm>
            <a:off x="3384550" y="6248400"/>
            <a:ext cx="31369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rgbClr val="000000"/>
                </a:solidFill>
                <a:latin typeface="Arial" charset="0"/>
                <a:cs typeface="+mn-cs"/>
              </a:defRPr>
            </a:lvl1pPr>
          </a:lstStyle>
          <a:p>
            <a:pPr>
              <a:defRPr/>
            </a:pPr>
            <a:endParaRPr lang="hu-HU"/>
          </a:p>
        </p:txBody>
      </p:sp>
      <p:sp>
        <p:nvSpPr>
          <p:cNvPr id="33803" name="Rectangle 11"/>
          <p:cNvSpPr>
            <a:spLocks noGrp="1" noChangeArrowheads="1"/>
          </p:cNvSpPr>
          <p:nvPr>
            <p:ph type="sldNum" sz="quarter" idx="4"/>
          </p:nvPr>
        </p:nvSpPr>
        <p:spPr bwMode="auto">
          <a:xfrm>
            <a:off x="7099300" y="6248400"/>
            <a:ext cx="2311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000000"/>
                </a:solidFill>
                <a:latin typeface="Arial" charset="0"/>
                <a:cs typeface="+mn-cs"/>
              </a:defRPr>
            </a:lvl1pPr>
          </a:lstStyle>
          <a:p>
            <a:pPr>
              <a:defRPr/>
            </a:pPr>
            <a:fld id="{806FA7D1-9751-4C3E-9887-65E7ADC9FCA6}" type="slidenum">
              <a:rPr lang="hu-HU"/>
              <a:pPr>
                <a:defRPr/>
              </a:pPr>
              <a:t>‹#›</a:t>
            </a:fld>
            <a:endParaRPr lang="hu-HU"/>
          </a:p>
        </p:txBody>
      </p:sp>
      <p:sp>
        <p:nvSpPr>
          <p:cNvPr id="5127" name="Rectangle 12"/>
          <p:cNvSpPr>
            <a:spLocks noGrp="1" noChangeArrowheads="1"/>
          </p:cNvSpPr>
          <p:nvPr>
            <p:ph type="title"/>
          </p:nvPr>
        </p:nvSpPr>
        <p:spPr bwMode="auto">
          <a:xfrm>
            <a:off x="495300" y="274638"/>
            <a:ext cx="8915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hu-HU" altLang="hu-HU" smtClean="0"/>
              <a:t>Mintacím szerkesztése</a:t>
            </a:r>
          </a:p>
        </p:txBody>
      </p:sp>
    </p:spTree>
  </p:cSld>
  <p:clrMap bg1="lt1" tx1="dk1" bg2="lt2" tx2="dk2" accent1="accent1" accent2="accent2" accent3="accent3" accent4="accent4" accent5="accent5" accent6="accent6" hlink="hlink" folHlink="folHlink"/>
  <p:sldLayoutIdLst>
    <p:sldLayoutId id="2147487140" r:id="rId1"/>
    <p:sldLayoutId id="2147487141" r:id="rId2"/>
    <p:sldLayoutId id="2147487142" r:id="rId3"/>
    <p:sldLayoutId id="2147487143" r:id="rId4"/>
    <p:sldLayoutId id="2147487144" r:id="rId5"/>
    <p:sldLayoutId id="2147487145" r:id="rId6"/>
    <p:sldLayoutId id="2147487146" r:id="rId7"/>
    <p:sldLayoutId id="2147487147" r:id="rId8"/>
    <p:sldLayoutId id="2147487148" r:id="rId9"/>
    <p:sldLayoutId id="2147487149" r:id="rId10"/>
    <p:sldLayoutId id="2147487150" r:id="rId11"/>
  </p:sldLayoutIdLst>
  <p:timing>
    <p:tnLst>
      <p:par>
        <p:cTn id="1" dur="indefinite" restart="never" nodeType="tmRoot"/>
      </p:par>
    </p:tnLst>
  </p:timing>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Arial" charset="0"/>
        </a:defRPr>
      </a:lvl2pPr>
      <a:lvl3pPr algn="l" rtl="0" eaLnBrk="0" fontAlgn="base" hangingPunct="0">
        <a:spcBef>
          <a:spcPct val="0"/>
        </a:spcBef>
        <a:spcAft>
          <a:spcPct val="0"/>
        </a:spcAft>
        <a:defRPr sz="3800">
          <a:solidFill>
            <a:schemeClr val="tx2"/>
          </a:solidFill>
          <a:latin typeface="Arial" charset="0"/>
        </a:defRPr>
      </a:lvl3pPr>
      <a:lvl4pPr algn="l" rtl="0" eaLnBrk="0" fontAlgn="base" hangingPunct="0">
        <a:spcBef>
          <a:spcPct val="0"/>
        </a:spcBef>
        <a:spcAft>
          <a:spcPct val="0"/>
        </a:spcAft>
        <a:defRPr sz="3800">
          <a:solidFill>
            <a:schemeClr val="tx2"/>
          </a:solidFill>
          <a:latin typeface="Arial" charset="0"/>
        </a:defRPr>
      </a:lvl4pPr>
      <a:lvl5pPr algn="l" rtl="0" eaLnBrk="0" fontAlgn="base" hangingPunct="0">
        <a:spcBef>
          <a:spcPct val="0"/>
        </a:spcBef>
        <a:spcAft>
          <a:spcPct val="0"/>
        </a:spcAft>
        <a:defRPr sz="3800">
          <a:solidFill>
            <a:schemeClr val="tx2"/>
          </a:solidFill>
          <a:latin typeface="Arial" charset="0"/>
        </a:defRPr>
      </a:lvl5pPr>
      <a:lvl6pPr marL="457200" algn="l" rtl="0" fontAlgn="base">
        <a:spcBef>
          <a:spcPct val="0"/>
        </a:spcBef>
        <a:spcAft>
          <a:spcPct val="0"/>
        </a:spcAft>
        <a:defRPr sz="3800">
          <a:solidFill>
            <a:schemeClr val="tx2"/>
          </a:solidFill>
          <a:latin typeface="Arial" charset="0"/>
        </a:defRPr>
      </a:lvl6pPr>
      <a:lvl7pPr marL="914400" algn="l" rtl="0" fontAlgn="base">
        <a:spcBef>
          <a:spcPct val="0"/>
        </a:spcBef>
        <a:spcAft>
          <a:spcPct val="0"/>
        </a:spcAft>
        <a:defRPr sz="3800">
          <a:solidFill>
            <a:schemeClr val="tx2"/>
          </a:solidFill>
          <a:latin typeface="Arial" charset="0"/>
        </a:defRPr>
      </a:lvl7pPr>
      <a:lvl8pPr marL="1371600" algn="l" rtl="0" fontAlgn="base">
        <a:spcBef>
          <a:spcPct val="0"/>
        </a:spcBef>
        <a:spcAft>
          <a:spcPct val="0"/>
        </a:spcAft>
        <a:defRPr sz="3800">
          <a:solidFill>
            <a:schemeClr val="tx2"/>
          </a:solidFill>
          <a:latin typeface="Arial" charset="0"/>
        </a:defRPr>
      </a:lvl8pPr>
      <a:lvl9pPr marL="1828800" algn="l" rtl="0" fontAlgn="base">
        <a:spcBef>
          <a:spcPct val="0"/>
        </a:spcBef>
        <a:spcAft>
          <a:spcPct val="0"/>
        </a:spcAft>
        <a:defRPr sz="3800">
          <a:solidFill>
            <a:schemeClr val="tx2"/>
          </a:solidFill>
          <a:latin typeface="Arial" charset="0"/>
        </a:defRPr>
      </a:lvl9pPr>
    </p:titleStyle>
    <p:bodyStyle>
      <a:lvl1pPr marL="342900" indent="-342900" algn="l" rtl="0" eaLnBrk="0" fontAlgn="base" hangingPunct="0">
        <a:spcBef>
          <a:spcPct val="20000"/>
        </a:spcBef>
        <a:spcAft>
          <a:spcPct val="0"/>
        </a:spcAft>
        <a:buClr>
          <a:schemeClr val="accent1"/>
        </a:buClr>
        <a:buFont typeface="Wingdings"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itchFamily="2" charset="2"/>
        <a:buChar char="¡"/>
        <a:defRPr sz="2700">
          <a:solidFill>
            <a:schemeClr val="tx1"/>
          </a:solidFill>
          <a:latin typeface="+mn-lt"/>
        </a:defRPr>
      </a:lvl2pPr>
      <a:lvl3pPr marL="1143000" indent="-228600" algn="l" rtl="0" eaLnBrk="0" fontAlgn="base" hangingPunct="0">
        <a:spcBef>
          <a:spcPct val="20000"/>
        </a:spcBef>
        <a:spcAft>
          <a:spcPct val="0"/>
        </a:spcAft>
        <a:buClr>
          <a:schemeClr val="accent1"/>
        </a:buClr>
        <a:buFont typeface="Wingdings" pitchFamily="2" charset="2"/>
        <a:buChar char="l"/>
        <a:defRPr sz="2300">
          <a:solidFill>
            <a:schemeClr val="tx1"/>
          </a:solidFill>
          <a:latin typeface="+mn-lt"/>
        </a:defRPr>
      </a:lvl3pPr>
      <a:lvl4pPr marL="1600200" indent="-228600" algn="l" rtl="0" eaLnBrk="0" fontAlgn="base" hangingPunct="0">
        <a:spcBef>
          <a:spcPct val="20000"/>
        </a:spcBef>
        <a:spcAft>
          <a:spcPct val="0"/>
        </a:spcAft>
        <a:buClr>
          <a:schemeClr val="accent1"/>
        </a:buClr>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146" name="Group 2"/>
          <p:cNvGrpSpPr>
            <a:grpSpLocks/>
          </p:cNvGrpSpPr>
          <p:nvPr/>
        </p:nvGrpSpPr>
        <p:grpSpPr bwMode="auto">
          <a:xfrm>
            <a:off x="1160463" y="304800"/>
            <a:ext cx="8250237" cy="1106488"/>
            <a:chOff x="675" y="192"/>
            <a:chExt cx="4797" cy="697"/>
          </a:xfrm>
        </p:grpSpPr>
        <p:sp>
          <p:nvSpPr>
            <p:cNvPr id="1032" name="Oval 3"/>
            <p:cNvSpPr>
              <a:spLocks noChangeArrowheads="1"/>
            </p:cNvSpPr>
            <p:nvPr/>
          </p:nvSpPr>
          <p:spPr bwMode="hidden">
            <a:xfrm flipH="1">
              <a:off x="3067" y="192"/>
              <a:ext cx="696" cy="696"/>
            </a:xfrm>
            <a:prstGeom prst="ellipse">
              <a:avLst/>
            </a:prstGeom>
            <a:solidFill>
              <a:schemeClr val="accent2"/>
            </a:solidFill>
            <a:ln>
              <a:noFill/>
            </a:ln>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hu-HU" altLang="hu-HU" sz="2400" smtClean="0">
                <a:solidFill>
                  <a:srgbClr val="000000"/>
                </a:solidFill>
                <a:latin typeface="Times New Roman" pitchFamily="18" charset="0"/>
                <a:cs typeface="+mn-cs"/>
              </a:endParaRPr>
            </a:p>
          </p:txBody>
        </p:sp>
        <p:sp>
          <p:nvSpPr>
            <p:cNvPr id="1033" name="Oval 4"/>
            <p:cNvSpPr>
              <a:spLocks noChangeArrowheads="1"/>
            </p:cNvSpPr>
            <p:nvPr/>
          </p:nvSpPr>
          <p:spPr bwMode="hidden">
            <a:xfrm flipH="1">
              <a:off x="4777" y="192"/>
              <a:ext cx="695" cy="696"/>
            </a:xfrm>
            <a:prstGeom prst="ellipse">
              <a:avLst/>
            </a:prstGeom>
            <a:solidFill>
              <a:schemeClr val="accent2"/>
            </a:solidFill>
            <a:ln>
              <a:noFill/>
            </a:ln>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hu-HU" altLang="hu-HU" sz="2400" smtClean="0">
                <a:solidFill>
                  <a:srgbClr val="000000"/>
                </a:solidFill>
                <a:latin typeface="Times New Roman" pitchFamily="18" charset="0"/>
                <a:cs typeface="+mn-cs"/>
              </a:endParaRPr>
            </a:p>
          </p:txBody>
        </p:sp>
        <p:sp>
          <p:nvSpPr>
            <p:cNvPr id="1034" name="Oval 5"/>
            <p:cNvSpPr>
              <a:spLocks noChangeArrowheads="1"/>
            </p:cNvSpPr>
            <p:nvPr/>
          </p:nvSpPr>
          <p:spPr bwMode="hidden">
            <a:xfrm flipH="1">
              <a:off x="675" y="193"/>
              <a:ext cx="695" cy="696"/>
            </a:xfrm>
            <a:prstGeom prst="ellipse">
              <a:avLst/>
            </a:prstGeom>
            <a:solidFill>
              <a:schemeClr val="accent2"/>
            </a:solidFill>
            <a:ln>
              <a:noFill/>
            </a:ln>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hu-HU" altLang="hu-HU" sz="2400" smtClean="0">
                <a:solidFill>
                  <a:srgbClr val="000000"/>
                </a:solidFill>
                <a:latin typeface="Times New Roman" pitchFamily="18" charset="0"/>
                <a:cs typeface="+mn-cs"/>
              </a:endParaRPr>
            </a:p>
          </p:txBody>
        </p:sp>
        <p:sp>
          <p:nvSpPr>
            <p:cNvPr id="1035" name="Oval 6"/>
            <p:cNvSpPr>
              <a:spLocks noChangeArrowheads="1"/>
            </p:cNvSpPr>
            <p:nvPr/>
          </p:nvSpPr>
          <p:spPr bwMode="hidden">
            <a:xfrm flipH="1">
              <a:off x="3984" y="192"/>
              <a:ext cx="695" cy="696"/>
            </a:xfrm>
            <a:prstGeom prst="ellipse">
              <a:avLst/>
            </a:prstGeom>
            <a:noFill/>
            <a:ln w="28575">
              <a:solidFill>
                <a:schemeClr val="accent2"/>
              </a:solidFill>
              <a:round/>
              <a:headEnd/>
              <a:tailEnd/>
            </a:ln>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hu-HU" altLang="hu-HU" sz="2400" smtClean="0">
                <a:solidFill>
                  <a:srgbClr val="000000"/>
                </a:solidFill>
                <a:latin typeface="Times New Roman" pitchFamily="18" charset="0"/>
                <a:cs typeface="+mn-cs"/>
              </a:endParaRPr>
            </a:p>
          </p:txBody>
        </p:sp>
        <p:sp>
          <p:nvSpPr>
            <p:cNvPr id="1036" name="Oval 7"/>
            <p:cNvSpPr>
              <a:spLocks noChangeArrowheads="1"/>
            </p:cNvSpPr>
            <p:nvPr/>
          </p:nvSpPr>
          <p:spPr bwMode="hidden">
            <a:xfrm flipH="1">
              <a:off x="1486" y="192"/>
              <a:ext cx="695" cy="696"/>
            </a:xfrm>
            <a:prstGeom prst="ellipse">
              <a:avLst/>
            </a:prstGeom>
            <a:noFill/>
            <a:ln w="28575">
              <a:solidFill>
                <a:schemeClr val="accent2"/>
              </a:solidFill>
              <a:round/>
              <a:headEnd/>
              <a:tailEnd/>
            </a:ln>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hu-HU" altLang="hu-HU" sz="2400" smtClean="0">
                <a:solidFill>
                  <a:srgbClr val="000000"/>
                </a:solidFill>
                <a:latin typeface="Times New Roman" pitchFamily="18" charset="0"/>
                <a:cs typeface="+mn-cs"/>
              </a:endParaRPr>
            </a:p>
          </p:txBody>
        </p:sp>
      </p:grpSp>
      <p:sp>
        <p:nvSpPr>
          <p:cNvPr id="6147" name="Rectangle 8"/>
          <p:cNvSpPr>
            <a:spLocks noGrp="1" noChangeArrowheads="1"/>
          </p:cNvSpPr>
          <p:nvPr>
            <p:ph type="body" idx="1"/>
          </p:nvPr>
        </p:nvSpPr>
        <p:spPr bwMode="auto">
          <a:xfrm>
            <a:off x="495300" y="1600200"/>
            <a:ext cx="8915400" cy="4530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hu-HU" altLang="hu-HU" smtClean="0"/>
              <a:t>Mintaszöveg szerkesztése</a:t>
            </a:r>
          </a:p>
          <a:p>
            <a:pPr lvl="1"/>
            <a:r>
              <a:rPr lang="hu-HU" altLang="hu-HU" smtClean="0"/>
              <a:t>Második szint</a:t>
            </a:r>
          </a:p>
          <a:p>
            <a:pPr lvl="2"/>
            <a:r>
              <a:rPr lang="hu-HU" altLang="hu-HU" smtClean="0"/>
              <a:t>Harmadik szint</a:t>
            </a:r>
          </a:p>
          <a:p>
            <a:pPr lvl="3"/>
            <a:r>
              <a:rPr lang="hu-HU" altLang="hu-HU" smtClean="0"/>
              <a:t>Negyedik szint</a:t>
            </a:r>
          </a:p>
          <a:p>
            <a:pPr lvl="4"/>
            <a:r>
              <a:rPr lang="hu-HU" altLang="hu-HU" smtClean="0"/>
              <a:t>Ötödik szint</a:t>
            </a:r>
          </a:p>
        </p:txBody>
      </p:sp>
      <p:sp>
        <p:nvSpPr>
          <p:cNvPr id="33801" name="Rectangle 9"/>
          <p:cNvSpPr>
            <a:spLocks noGrp="1" noChangeArrowheads="1"/>
          </p:cNvSpPr>
          <p:nvPr>
            <p:ph type="dt" sz="half" idx="2"/>
          </p:nvPr>
        </p:nvSpPr>
        <p:spPr bwMode="auto">
          <a:xfrm>
            <a:off x="495300" y="6248400"/>
            <a:ext cx="2311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rgbClr val="000000"/>
                </a:solidFill>
                <a:latin typeface="Arial" charset="0"/>
                <a:cs typeface="+mn-cs"/>
              </a:defRPr>
            </a:lvl1pPr>
          </a:lstStyle>
          <a:p>
            <a:pPr>
              <a:defRPr/>
            </a:pPr>
            <a:fld id="{D4BB0B40-8A74-42BC-96DE-CB287E0C4D5F}" type="datetimeFigureOut">
              <a:rPr lang="hu-HU"/>
              <a:pPr>
                <a:defRPr/>
              </a:pPr>
              <a:t>2016.11.16.</a:t>
            </a:fld>
            <a:endParaRPr lang="hu-HU"/>
          </a:p>
        </p:txBody>
      </p:sp>
      <p:sp>
        <p:nvSpPr>
          <p:cNvPr id="33802" name="Rectangle 10"/>
          <p:cNvSpPr>
            <a:spLocks noGrp="1" noChangeArrowheads="1"/>
          </p:cNvSpPr>
          <p:nvPr>
            <p:ph type="ftr" sz="quarter" idx="3"/>
          </p:nvPr>
        </p:nvSpPr>
        <p:spPr bwMode="auto">
          <a:xfrm>
            <a:off x="3384550" y="6248400"/>
            <a:ext cx="31369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rgbClr val="000000"/>
                </a:solidFill>
                <a:latin typeface="Arial" charset="0"/>
                <a:cs typeface="+mn-cs"/>
              </a:defRPr>
            </a:lvl1pPr>
          </a:lstStyle>
          <a:p>
            <a:pPr>
              <a:defRPr/>
            </a:pPr>
            <a:endParaRPr lang="hu-HU"/>
          </a:p>
        </p:txBody>
      </p:sp>
      <p:sp>
        <p:nvSpPr>
          <p:cNvPr id="33803" name="Rectangle 11"/>
          <p:cNvSpPr>
            <a:spLocks noGrp="1" noChangeArrowheads="1"/>
          </p:cNvSpPr>
          <p:nvPr>
            <p:ph type="sldNum" sz="quarter" idx="4"/>
          </p:nvPr>
        </p:nvSpPr>
        <p:spPr bwMode="auto">
          <a:xfrm>
            <a:off x="7099300" y="6248400"/>
            <a:ext cx="2311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000000"/>
                </a:solidFill>
                <a:latin typeface="Arial" charset="0"/>
                <a:cs typeface="+mn-cs"/>
              </a:defRPr>
            </a:lvl1pPr>
          </a:lstStyle>
          <a:p>
            <a:pPr>
              <a:defRPr/>
            </a:pPr>
            <a:fld id="{A5B96DA9-E2AD-421B-85DF-79A58B676552}" type="slidenum">
              <a:rPr lang="hu-HU"/>
              <a:pPr>
                <a:defRPr/>
              </a:pPr>
              <a:t>‹#›</a:t>
            </a:fld>
            <a:endParaRPr lang="hu-HU"/>
          </a:p>
        </p:txBody>
      </p:sp>
      <p:sp>
        <p:nvSpPr>
          <p:cNvPr id="6151" name="Rectangle 12"/>
          <p:cNvSpPr>
            <a:spLocks noGrp="1" noChangeArrowheads="1"/>
          </p:cNvSpPr>
          <p:nvPr>
            <p:ph type="title"/>
          </p:nvPr>
        </p:nvSpPr>
        <p:spPr bwMode="auto">
          <a:xfrm>
            <a:off x="495300" y="274638"/>
            <a:ext cx="8915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hu-HU" altLang="hu-HU" smtClean="0"/>
              <a:t>Mintacím szerkesztése</a:t>
            </a:r>
          </a:p>
        </p:txBody>
      </p:sp>
    </p:spTree>
  </p:cSld>
  <p:clrMap bg1="lt1" tx1="dk1" bg2="lt2" tx2="dk2" accent1="accent1" accent2="accent2" accent3="accent3" accent4="accent4" accent5="accent5" accent6="accent6" hlink="hlink" folHlink="folHlink"/>
  <p:sldLayoutIdLst>
    <p:sldLayoutId id="2147487151" r:id="rId1"/>
    <p:sldLayoutId id="2147487152" r:id="rId2"/>
    <p:sldLayoutId id="2147487153" r:id="rId3"/>
    <p:sldLayoutId id="2147487154" r:id="rId4"/>
    <p:sldLayoutId id="2147487155" r:id="rId5"/>
    <p:sldLayoutId id="2147487156" r:id="rId6"/>
    <p:sldLayoutId id="2147487157" r:id="rId7"/>
    <p:sldLayoutId id="2147487158" r:id="rId8"/>
    <p:sldLayoutId id="2147487159" r:id="rId9"/>
    <p:sldLayoutId id="2147487160" r:id="rId10"/>
    <p:sldLayoutId id="2147487161" r:id="rId11"/>
  </p:sldLayoutIdLst>
  <p:timing>
    <p:tnLst>
      <p:par>
        <p:cTn id="1" dur="indefinite" restart="never" nodeType="tmRoot"/>
      </p:par>
    </p:tnLst>
  </p:timing>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Arial" charset="0"/>
        </a:defRPr>
      </a:lvl2pPr>
      <a:lvl3pPr algn="l" rtl="0" eaLnBrk="0" fontAlgn="base" hangingPunct="0">
        <a:spcBef>
          <a:spcPct val="0"/>
        </a:spcBef>
        <a:spcAft>
          <a:spcPct val="0"/>
        </a:spcAft>
        <a:defRPr sz="3800">
          <a:solidFill>
            <a:schemeClr val="tx2"/>
          </a:solidFill>
          <a:latin typeface="Arial" charset="0"/>
        </a:defRPr>
      </a:lvl3pPr>
      <a:lvl4pPr algn="l" rtl="0" eaLnBrk="0" fontAlgn="base" hangingPunct="0">
        <a:spcBef>
          <a:spcPct val="0"/>
        </a:spcBef>
        <a:spcAft>
          <a:spcPct val="0"/>
        </a:spcAft>
        <a:defRPr sz="3800">
          <a:solidFill>
            <a:schemeClr val="tx2"/>
          </a:solidFill>
          <a:latin typeface="Arial" charset="0"/>
        </a:defRPr>
      </a:lvl4pPr>
      <a:lvl5pPr algn="l" rtl="0" eaLnBrk="0" fontAlgn="base" hangingPunct="0">
        <a:spcBef>
          <a:spcPct val="0"/>
        </a:spcBef>
        <a:spcAft>
          <a:spcPct val="0"/>
        </a:spcAft>
        <a:defRPr sz="3800">
          <a:solidFill>
            <a:schemeClr val="tx2"/>
          </a:solidFill>
          <a:latin typeface="Arial" charset="0"/>
        </a:defRPr>
      </a:lvl5pPr>
      <a:lvl6pPr marL="457200" algn="l" rtl="0" fontAlgn="base">
        <a:spcBef>
          <a:spcPct val="0"/>
        </a:spcBef>
        <a:spcAft>
          <a:spcPct val="0"/>
        </a:spcAft>
        <a:defRPr sz="3800">
          <a:solidFill>
            <a:schemeClr val="tx2"/>
          </a:solidFill>
          <a:latin typeface="Arial" charset="0"/>
        </a:defRPr>
      </a:lvl6pPr>
      <a:lvl7pPr marL="914400" algn="l" rtl="0" fontAlgn="base">
        <a:spcBef>
          <a:spcPct val="0"/>
        </a:spcBef>
        <a:spcAft>
          <a:spcPct val="0"/>
        </a:spcAft>
        <a:defRPr sz="3800">
          <a:solidFill>
            <a:schemeClr val="tx2"/>
          </a:solidFill>
          <a:latin typeface="Arial" charset="0"/>
        </a:defRPr>
      </a:lvl7pPr>
      <a:lvl8pPr marL="1371600" algn="l" rtl="0" fontAlgn="base">
        <a:spcBef>
          <a:spcPct val="0"/>
        </a:spcBef>
        <a:spcAft>
          <a:spcPct val="0"/>
        </a:spcAft>
        <a:defRPr sz="3800">
          <a:solidFill>
            <a:schemeClr val="tx2"/>
          </a:solidFill>
          <a:latin typeface="Arial" charset="0"/>
        </a:defRPr>
      </a:lvl8pPr>
      <a:lvl9pPr marL="1828800" algn="l" rtl="0" fontAlgn="base">
        <a:spcBef>
          <a:spcPct val="0"/>
        </a:spcBef>
        <a:spcAft>
          <a:spcPct val="0"/>
        </a:spcAft>
        <a:defRPr sz="3800">
          <a:solidFill>
            <a:schemeClr val="tx2"/>
          </a:solidFill>
          <a:latin typeface="Arial" charset="0"/>
        </a:defRPr>
      </a:lvl9pPr>
    </p:titleStyle>
    <p:bodyStyle>
      <a:lvl1pPr marL="342900" indent="-342900" algn="l" rtl="0" eaLnBrk="0" fontAlgn="base" hangingPunct="0">
        <a:spcBef>
          <a:spcPct val="20000"/>
        </a:spcBef>
        <a:spcAft>
          <a:spcPct val="0"/>
        </a:spcAft>
        <a:buClr>
          <a:schemeClr val="accent1"/>
        </a:buClr>
        <a:buFont typeface="Wingdings"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itchFamily="2" charset="2"/>
        <a:buChar char="¡"/>
        <a:defRPr sz="2700">
          <a:solidFill>
            <a:schemeClr val="tx1"/>
          </a:solidFill>
          <a:latin typeface="+mn-lt"/>
        </a:defRPr>
      </a:lvl2pPr>
      <a:lvl3pPr marL="1143000" indent="-228600" algn="l" rtl="0" eaLnBrk="0" fontAlgn="base" hangingPunct="0">
        <a:spcBef>
          <a:spcPct val="20000"/>
        </a:spcBef>
        <a:spcAft>
          <a:spcPct val="0"/>
        </a:spcAft>
        <a:buClr>
          <a:schemeClr val="accent1"/>
        </a:buClr>
        <a:buFont typeface="Wingdings" pitchFamily="2" charset="2"/>
        <a:buChar char="l"/>
        <a:defRPr sz="2300">
          <a:solidFill>
            <a:schemeClr val="tx1"/>
          </a:solidFill>
          <a:latin typeface="+mn-lt"/>
        </a:defRPr>
      </a:lvl3pPr>
      <a:lvl4pPr marL="1600200" indent="-228600" algn="l" rtl="0" eaLnBrk="0" fontAlgn="base" hangingPunct="0">
        <a:spcBef>
          <a:spcPct val="20000"/>
        </a:spcBef>
        <a:spcAft>
          <a:spcPct val="0"/>
        </a:spcAft>
        <a:buClr>
          <a:schemeClr val="accent1"/>
        </a:buClr>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cid:ii_15829ec690dc95c6"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0.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0.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8.png"/><Relationship Id="rId1" Type="http://schemas.openxmlformats.org/officeDocument/2006/relationships/slideLayout" Target="../slideLayouts/slideLayout40.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Grp="1" noChangeArrowheads="1"/>
          </p:cNvSpPr>
          <p:nvPr>
            <p:ph type="body" idx="4294967295"/>
          </p:nvPr>
        </p:nvSpPr>
        <p:spPr>
          <a:xfrm>
            <a:off x="1208088" y="1989138"/>
            <a:ext cx="7410450" cy="360362"/>
          </a:xfrm>
        </p:spPr>
        <p:txBody>
          <a:bodyPr/>
          <a:lstStyle/>
          <a:p>
            <a:pPr algn="ctr" eaLnBrk="1" hangingPunct="1">
              <a:lnSpc>
                <a:spcPct val="80000"/>
              </a:lnSpc>
              <a:buFont typeface="Wingdings" pitchFamily="2" charset="2"/>
              <a:buNone/>
              <a:defRPr/>
            </a:pPr>
            <a:r>
              <a:rPr lang="hu-HU" sz="2800" b="1" dirty="0" smtClean="0">
                <a:solidFill>
                  <a:srgbClr val="CC9900"/>
                </a:solidFill>
                <a:effectLst>
                  <a:outerShdw blurRad="38100" dist="38100" dir="2700000" algn="tl">
                    <a:srgbClr val="C0C0C0"/>
                  </a:outerShdw>
                </a:effectLst>
              </a:rPr>
              <a:t>H o n o r a r y  M e m b e r s h i p</a:t>
            </a:r>
          </a:p>
        </p:txBody>
      </p:sp>
      <p:sp>
        <p:nvSpPr>
          <p:cNvPr id="6153" name="Rectangle 9"/>
          <p:cNvSpPr>
            <a:spLocks noChangeArrowheads="1"/>
          </p:cNvSpPr>
          <p:nvPr/>
        </p:nvSpPr>
        <p:spPr bwMode="auto">
          <a:xfrm>
            <a:off x="1617663" y="2565400"/>
            <a:ext cx="6407150" cy="460375"/>
          </a:xfrm>
          <a:prstGeom prst="rect">
            <a:avLst/>
          </a:prstGeom>
          <a:noFill/>
          <a:ln w="9525">
            <a:noFill/>
            <a:miter lim="800000"/>
            <a:headEnd/>
            <a:tailEnd/>
          </a:ln>
          <a:effectLst/>
        </p:spPr>
        <p:txBody>
          <a:bodyPr/>
          <a:lstStyle/>
          <a:p>
            <a:pPr marL="342900" indent="-342900" algn="ctr">
              <a:spcBef>
                <a:spcPct val="20000"/>
              </a:spcBef>
              <a:defRPr/>
            </a:pPr>
            <a:r>
              <a:rPr lang="hu-HU" sz="4000" b="1" dirty="0">
                <a:solidFill>
                  <a:srgbClr val="000066"/>
                </a:solidFill>
                <a:effectLst>
                  <a:outerShdw blurRad="38100" dist="38100" dir="2700000" algn="tl">
                    <a:srgbClr val="C0C0C0"/>
                  </a:outerShdw>
                </a:effectLst>
                <a:latin typeface="Monotype Corsiva" pitchFamily="66" charset="0"/>
                <a:cs typeface="+mn-cs"/>
              </a:rPr>
              <a:t>Prof. David </a:t>
            </a:r>
            <a:r>
              <a:rPr lang="hu-HU" sz="4000" b="1" dirty="0" err="1">
                <a:solidFill>
                  <a:srgbClr val="000066"/>
                </a:solidFill>
                <a:effectLst>
                  <a:outerShdw blurRad="38100" dist="38100" dir="2700000" algn="tl">
                    <a:srgbClr val="C0C0C0"/>
                  </a:outerShdw>
                </a:effectLst>
                <a:latin typeface="Monotype Corsiva" pitchFamily="66" charset="0"/>
                <a:cs typeface="+mn-cs"/>
              </a:rPr>
              <a:t>Kerr</a:t>
            </a:r>
            <a:endParaRPr lang="hu-HU" sz="4000" b="1" dirty="0">
              <a:solidFill>
                <a:srgbClr val="000066"/>
              </a:solidFill>
              <a:effectLst>
                <a:outerShdw blurRad="38100" dist="38100" dir="2700000" algn="tl">
                  <a:srgbClr val="C0C0C0"/>
                </a:outerShdw>
              </a:effectLst>
              <a:latin typeface="Monotype Corsiva" pitchFamily="66" charset="0"/>
              <a:cs typeface="+mn-cs"/>
            </a:endParaRPr>
          </a:p>
        </p:txBody>
      </p:sp>
      <p:pic>
        <p:nvPicPr>
          <p:cNvPr id="75780" name="Picture 1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5250" y="142875"/>
            <a:ext cx="3170238" cy="1368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5781" name="Rectangle 9"/>
          <p:cNvSpPr>
            <a:spLocks noChangeArrowheads="1"/>
          </p:cNvSpPr>
          <p:nvPr/>
        </p:nvSpPr>
        <p:spPr bwMode="auto">
          <a:xfrm rot="5400000" flipH="1">
            <a:off x="6400006" y="-2375693"/>
            <a:ext cx="249237" cy="6286500"/>
          </a:xfrm>
          <a:prstGeom prst="rect">
            <a:avLst/>
          </a:prstGeom>
          <a:gradFill rotWithShape="0">
            <a:gsLst>
              <a:gs pos="0">
                <a:srgbClr val="FFEFD1"/>
              </a:gs>
              <a:gs pos="64999">
                <a:srgbClr val="F0EBD5"/>
              </a:gs>
              <a:gs pos="100000">
                <a:srgbClr val="D1C39F"/>
              </a:gs>
            </a:gsLst>
            <a:lin ang="5400000"/>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hu-HU" altLang="hu-HU"/>
          </a:p>
        </p:txBody>
      </p:sp>
      <p:pic>
        <p:nvPicPr>
          <p:cNvPr id="75782" name="Kép 6" descr="Kerr_David_747x556.jpg"/>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008313" y="3644900"/>
            <a:ext cx="3133725" cy="2333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4994" name="Picture 1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5250" y="142875"/>
            <a:ext cx="3170238" cy="1368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4995" name="Rectangle 9"/>
          <p:cNvSpPr>
            <a:spLocks noChangeArrowheads="1"/>
          </p:cNvSpPr>
          <p:nvPr/>
        </p:nvSpPr>
        <p:spPr bwMode="auto">
          <a:xfrm rot="5400000" flipH="1">
            <a:off x="6400006" y="-2375693"/>
            <a:ext cx="249237" cy="6286500"/>
          </a:xfrm>
          <a:prstGeom prst="rect">
            <a:avLst/>
          </a:prstGeom>
          <a:gradFill rotWithShape="0">
            <a:gsLst>
              <a:gs pos="0">
                <a:srgbClr val="FFEFD1"/>
              </a:gs>
              <a:gs pos="64999">
                <a:srgbClr val="F0EBD5"/>
              </a:gs>
              <a:gs pos="100000">
                <a:srgbClr val="D1C39F"/>
              </a:gs>
            </a:gsLst>
            <a:lin ang="5400000"/>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hu-HU" altLang="hu-HU">
              <a:solidFill>
                <a:srgbClr val="000000"/>
              </a:solidFill>
            </a:endParaRPr>
          </a:p>
        </p:txBody>
      </p:sp>
      <p:sp>
        <p:nvSpPr>
          <p:cNvPr id="4" name="Rectangle 4"/>
          <p:cNvSpPr txBox="1">
            <a:spLocks noChangeArrowheads="1"/>
          </p:cNvSpPr>
          <p:nvPr/>
        </p:nvSpPr>
        <p:spPr bwMode="auto">
          <a:xfrm>
            <a:off x="2686050" y="639763"/>
            <a:ext cx="7410450" cy="360362"/>
          </a:xfrm>
          <a:prstGeom prst="rect">
            <a:avLst/>
          </a:prstGeom>
          <a:noFill/>
          <a:ln w="9525">
            <a:noFill/>
            <a:miter lim="800000"/>
            <a:headEnd/>
            <a:tailEnd/>
          </a:ln>
        </p:spPr>
        <p:txBody>
          <a:bodyPr/>
          <a:lstStyle/>
          <a:p>
            <a:pPr marL="342900" indent="-342900" algn="ctr">
              <a:lnSpc>
                <a:spcPct val="80000"/>
              </a:lnSpc>
              <a:spcBef>
                <a:spcPct val="20000"/>
              </a:spcBef>
              <a:buClr>
                <a:schemeClr val="accent1"/>
              </a:buClr>
              <a:buFont typeface="Wingdings" pitchFamily="2" charset="2"/>
              <a:buNone/>
              <a:defRPr/>
            </a:pPr>
            <a:r>
              <a:rPr lang="hu-HU" sz="1600" kern="0" dirty="0">
                <a:solidFill>
                  <a:srgbClr val="CC9900"/>
                </a:solidFill>
                <a:effectLst>
                  <a:outerShdw blurRad="38100" dist="38100" dir="2700000" algn="tl">
                    <a:srgbClr val="C0C0C0"/>
                  </a:outerShdw>
                </a:effectLst>
                <a:latin typeface="+mn-lt"/>
                <a:cs typeface="+mn-cs"/>
              </a:rPr>
              <a:t>H o n o r a r y  M e m b e r s h i p</a:t>
            </a:r>
          </a:p>
        </p:txBody>
      </p:sp>
      <p:pic>
        <p:nvPicPr>
          <p:cNvPr id="84997" name="Kép 7" descr="Images intégrées 1"/>
          <p:cNvPicPr>
            <a:picLocks noChangeAspect="1" noChangeArrowheads="1"/>
          </p:cNvPicPr>
          <p:nvPr/>
        </p:nvPicPr>
        <p:blipFill>
          <a:blip r:embed="rId3" r:link="rId4" cstate="print">
            <a:extLst>
              <a:ext uri="{28A0092B-C50C-407E-A947-70E740481C1C}">
                <a14:useLocalDpi xmlns:a14="http://schemas.microsoft.com/office/drawing/2010/main" xmlns="" val="0"/>
              </a:ext>
            </a:extLst>
          </a:blip>
          <a:srcRect/>
          <a:stretch>
            <a:fillRect/>
          </a:stretch>
        </p:blipFill>
        <p:spPr bwMode="auto">
          <a:xfrm>
            <a:off x="2432052" y="2474913"/>
            <a:ext cx="4534553" cy="410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4998" name="Szövegdoboz 8"/>
          <p:cNvSpPr txBox="1">
            <a:spLocks noChangeArrowheads="1"/>
          </p:cNvSpPr>
          <p:nvPr/>
        </p:nvSpPr>
        <p:spPr bwMode="auto">
          <a:xfrm>
            <a:off x="344488" y="1692290"/>
            <a:ext cx="9288462" cy="6565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ts val="2200"/>
              </a:lnSpc>
            </a:pPr>
            <a:r>
              <a:rPr lang="en-US" altLang="hu-HU" dirty="0">
                <a:solidFill>
                  <a:srgbClr val="000066"/>
                </a:solidFill>
              </a:rPr>
              <a:t>Between us, it is for life since we visited Lenin in 2004 after an overdose of Vodka.</a:t>
            </a:r>
            <a:endParaRPr lang="hu-HU" altLang="hu-HU" dirty="0">
              <a:solidFill>
                <a:srgbClr val="000066"/>
              </a:solidFill>
            </a:endParaRPr>
          </a:p>
          <a:p>
            <a:pPr eaLnBrk="1" hangingPunct="1">
              <a:lnSpc>
                <a:spcPts val="2200"/>
              </a:lnSpc>
            </a:pPr>
            <a:r>
              <a:rPr lang="hu-HU" altLang="hu-HU" dirty="0">
                <a:solidFill>
                  <a:srgbClr val="000066"/>
                </a:solidFill>
              </a:rPr>
              <a:t>                                            </a:t>
            </a:r>
            <a:r>
              <a:rPr lang="hu-HU" altLang="hu-HU" dirty="0" err="1">
                <a:solidFill>
                  <a:srgbClr val="000066"/>
                </a:solidFill>
              </a:rPr>
              <a:t>Welcome</a:t>
            </a:r>
            <a:r>
              <a:rPr lang="hu-HU" altLang="hu-HU" dirty="0">
                <a:solidFill>
                  <a:srgbClr val="000066"/>
                </a:solidFill>
              </a:rPr>
              <a:t> </a:t>
            </a:r>
            <a:r>
              <a:rPr lang="hu-HU" altLang="hu-HU" dirty="0" err="1">
                <a:solidFill>
                  <a:srgbClr val="000066"/>
                </a:solidFill>
              </a:rPr>
              <a:t>to</a:t>
            </a:r>
            <a:r>
              <a:rPr lang="hu-HU" altLang="hu-HU" dirty="0">
                <a:solidFill>
                  <a:srgbClr val="000066"/>
                </a:solidFill>
              </a:rPr>
              <a:t> </a:t>
            </a:r>
            <a:r>
              <a:rPr lang="hu-HU" altLang="hu-HU" dirty="0" err="1">
                <a:solidFill>
                  <a:srgbClr val="000066"/>
                </a:solidFill>
              </a:rPr>
              <a:t>the</a:t>
            </a:r>
            <a:r>
              <a:rPr lang="hu-HU" altLang="hu-HU" dirty="0">
                <a:solidFill>
                  <a:srgbClr val="000066"/>
                </a:solidFill>
              </a:rPr>
              <a:t> top </a:t>
            </a:r>
            <a:r>
              <a:rPr lang="hu-HU" altLang="hu-HU" dirty="0" smtClean="0">
                <a:solidFill>
                  <a:srgbClr val="000066"/>
                </a:solidFill>
              </a:rPr>
              <a:t>Society.  </a:t>
            </a:r>
            <a:r>
              <a:rPr lang="hu-HU" dirty="0" smtClean="0">
                <a:solidFill>
                  <a:srgbClr val="000066"/>
                </a:solidFill>
              </a:rPr>
              <a:t>Aimery</a:t>
            </a:r>
            <a:endParaRPr lang="hu-HU" altLang="hu-HU" dirty="0">
              <a:solidFill>
                <a:srgbClr val="000066"/>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7042" name="Rectangle 9"/>
          <p:cNvSpPr>
            <a:spLocks noChangeArrowheads="1"/>
          </p:cNvSpPr>
          <p:nvPr/>
        </p:nvSpPr>
        <p:spPr bwMode="auto">
          <a:xfrm rot="5400000" flipH="1">
            <a:off x="6400006" y="-2375693"/>
            <a:ext cx="249237" cy="6286500"/>
          </a:xfrm>
          <a:prstGeom prst="rect">
            <a:avLst/>
          </a:prstGeom>
          <a:gradFill rotWithShape="0">
            <a:gsLst>
              <a:gs pos="0">
                <a:srgbClr val="FFEFD1"/>
              </a:gs>
              <a:gs pos="64999">
                <a:srgbClr val="F0EBD5"/>
              </a:gs>
              <a:gs pos="100000">
                <a:srgbClr val="D1C39F"/>
              </a:gs>
            </a:gsLst>
            <a:lin ang="5400000"/>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hu-HU" altLang="hu-HU">
              <a:solidFill>
                <a:srgbClr val="000000"/>
              </a:solidFill>
            </a:endParaRPr>
          </a:p>
        </p:txBody>
      </p:sp>
      <p:sp>
        <p:nvSpPr>
          <p:cNvPr id="8" name="Rectangle 4"/>
          <p:cNvSpPr txBox="1">
            <a:spLocks noChangeArrowheads="1"/>
          </p:cNvSpPr>
          <p:nvPr/>
        </p:nvSpPr>
        <p:spPr bwMode="auto">
          <a:xfrm>
            <a:off x="2686050" y="639763"/>
            <a:ext cx="7410450" cy="360362"/>
          </a:xfrm>
          <a:prstGeom prst="rect">
            <a:avLst/>
          </a:prstGeom>
          <a:noFill/>
          <a:ln w="9525">
            <a:noFill/>
            <a:miter lim="800000"/>
            <a:headEnd/>
            <a:tailEnd/>
          </a:ln>
        </p:spPr>
        <p:txBody>
          <a:bodyPr/>
          <a:lstStyle/>
          <a:p>
            <a:pPr marL="342900" indent="-342900" algn="ctr">
              <a:lnSpc>
                <a:spcPct val="80000"/>
              </a:lnSpc>
              <a:spcBef>
                <a:spcPct val="20000"/>
              </a:spcBef>
              <a:buClr>
                <a:srgbClr val="CCCCFF"/>
              </a:buClr>
              <a:buFont typeface="Wingdings" pitchFamily="2" charset="2"/>
              <a:buNone/>
              <a:defRPr/>
            </a:pPr>
            <a:r>
              <a:rPr lang="hu-HU" sz="1600" kern="0" dirty="0">
                <a:solidFill>
                  <a:srgbClr val="CC9900"/>
                </a:solidFill>
                <a:effectLst>
                  <a:outerShdw blurRad="38100" dist="38100" dir="2700000" algn="tl">
                    <a:srgbClr val="C0C0C0"/>
                  </a:outerShdw>
                </a:effectLst>
                <a:latin typeface="Arial"/>
                <a:cs typeface="+mn-cs"/>
              </a:rPr>
              <a:t>H o n o r a r y  M e m b e r s h i p</a:t>
            </a:r>
          </a:p>
        </p:txBody>
      </p:sp>
      <p:pic>
        <p:nvPicPr>
          <p:cNvPr id="87044" name="Picture 1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25413" y="188913"/>
            <a:ext cx="3171825" cy="1219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7045" name="Szövegdoboz 4"/>
          <p:cNvSpPr txBox="1">
            <a:spLocks noChangeArrowheads="1"/>
          </p:cNvSpPr>
          <p:nvPr/>
        </p:nvSpPr>
        <p:spPr bwMode="auto">
          <a:xfrm>
            <a:off x="415925" y="2420938"/>
            <a:ext cx="9074150" cy="152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lnSpc>
                <a:spcPct val="150000"/>
              </a:lnSpc>
            </a:pPr>
            <a:r>
              <a:rPr lang="hu-HU" altLang="hu-HU" sz="1600" dirty="0" err="1">
                <a:solidFill>
                  <a:srgbClr val="002060"/>
                </a:solidFill>
              </a:rPr>
              <a:t>If</a:t>
            </a:r>
            <a:r>
              <a:rPr lang="hu-HU" altLang="hu-HU" sz="1600" dirty="0">
                <a:solidFill>
                  <a:srgbClr val="002060"/>
                </a:solidFill>
              </a:rPr>
              <a:t> </a:t>
            </a:r>
            <a:r>
              <a:rPr lang="hu-HU" altLang="hu-HU" sz="1600" dirty="0" err="1">
                <a:solidFill>
                  <a:srgbClr val="002060"/>
                </a:solidFill>
              </a:rPr>
              <a:t>someone</a:t>
            </a:r>
            <a:r>
              <a:rPr lang="hu-HU" altLang="hu-HU" sz="1600" dirty="0">
                <a:solidFill>
                  <a:srgbClr val="002060"/>
                </a:solidFill>
              </a:rPr>
              <a:t> </a:t>
            </a:r>
            <a:r>
              <a:rPr lang="hu-HU" altLang="hu-HU" sz="1600" dirty="0" err="1">
                <a:solidFill>
                  <a:srgbClr val="002060"/>
                </a:solidFill>
              </a:rPr>
              <a:t>asks</a:t>
            </a:r>
            <a:r>
              <a:rPr lang="hu-HU" altLang="hu-HU" sz="1600" dirty="0">
                <a:solidFill>
                  <a:srgbClr val="002060"/>
                </a:solidFill>
              </a:rPr>
              <a:t> </a:t>
            </a:r>
            <a:r>
              <a:rPr lang="hu-HU" altLang="hu-HU" sz="1600" dirty="0" err="1">
                <a:solidFill>
                  <a:srgbClr val="002060"/>
                </a:solidFill>
              </a:rPr>
              <a:t>why</a:t>
            </a:r>
            <a:r>
              <a:rPr lang="hu-HU" altLang="hu-HU" sz="1600" dirty="0">
                <a:solidFill>
                  <a:srgbClr val="002060"/>
                </a:solidFill>
              </a:rPr>
              <a:t> Professor David </a:t>
            </a:r>
            <a:r>
              <a:rPr lang="hu-HU" altLang="hu-HU" sz="1600" dirty="0" err="1">
                <a:solidFill>
                  <a:srgbClr val="002060"/>
                </a:solidFill>
              </a:rPr>
              <a:t>Kerr</a:t>
            </a:r>
            <a:r>
              <a:rPr lang="hu-HU" altLang="hu-HU" sz="1600" dirty="0">
                <a:solidFill>
                  <a:srgbClr val="002060"/>
                </a:solidFill>
              </a:rPr>
              <a:t> </a:t>
            </a:r>
            <a:r>
              <a:rPr lang="hu-HU" altLang="hu-HU" sz="1600" dirty="0" err="1">
                <a:solidFill>
                  <a:srgbClr val="002060"/>
                </a:solidFill>
              </a:rPr>
              <a:t>was</a:t>
            </a:r>
            <a:r>
              <a:rPr lang="hu-HU" altLang="hu-HU" sz="1600" dirty="0">
                <a:solidFill>
                  <a:srgbClr val="002060"/>
                </a:solidFill>
              </a:rPr>
              <a:t> </a:t>
            </a:r>
            <a:r>
              <a:rPr lang="hu-HU" altLang="hu-HU" sz="1600" dirty="0" err="1">
                <a:solidFill>
                  <a:srgbClr val="002060"/>
                </a:solidFill>
              </a:rPr>
              <a:t>selected</a:t>
            </a:r>
            <a:r>
              <a:rPr lang="hu-HU" altLang="hu-HU" sz="1600" dirty="0">
                <a:solidFill>
                  <a:srgbClr val="002060"/>
                </a:solidFill>
              </a:rPr>
              <a:t> </a:t>
            </a:r>
            <a:r>
              <a:rPr lang="hu-HU" altLang="hu-HU" sz="1600" dirty="0" err="1">
                <a:solidFill>
                  <a:srgbClr val="002060"/>
                </a:solidFill>
              </a:rPr>
              <a:t>to</a:t>
            </a:r>
            <a:r>
              <a:rPr lang="hu-HU" altLang="hu-HU" sz="1600" dirty="0">
                <a:solidFill>
                  <a:srgbClr val="002060"/>
                </a:solidFill>
              </a:rPr>
              <a:t> </a:t>
            </a:r>
            <a:r>
              <a:rPr lang="hu-HU" altLang="hu-HU" sz="1600" dirty="0" err="1">
                <a:solidFill>
                  <a:srgbClr val="002060"/>
                </a:solidFill>
              </a:rPr>
              <a:t>become</a:t>
            </a:r>
            <a:r>
              <a:rPr lang="hu-HU" altLang="hu-HU" sz="1600" dirty="0">
                <a:solidFill>
                  <a:srgbClr val="002060"/>
                </a:solidFill>
              </a:rPr>
              <a:t> a </a:t>
            </a:r>
            <a:r>
              <a:rPr lang="hu-HU" altLang="hu-HU" sz="1600" dirty="0" err="1">
                <a:solidFill>
                  <a:srgbClr val="002060"/>
                </a:solidFill>
              </a:rPr>
              <a:t>Honorary</a:t>
            </a:r>
            <a:r>
              <a:rPr lang="hu-HU" altLang="hu-HU" sz="1600" dirty="0">
                <a:solidFill>
                  <a:srgbClr val="002060"/>
                </a:solidFill>
              </a:rPr>
              <a:t> </a:t>
            </a:r>
            <a:r>
              <a:rPr lang="hu-HU" altLang="hu-HU" sz="1600" dirty="0" err="1">
                <a:solidFill>
                  <a:srgbClr val="002060"/>
                </a:solidFill>
              </a:rPr>
              <a:t>Member</a:t>
            </a:r>
            <a:r>
              <a:rPr lang="hu-HU" altLang="hu-HU" sz="1600" dirty="0">
                <a:solidFill>
                  <a:srgbClr val="002060"/>
                </a:solidFill>
              </a:rPr>
              <a:t> of </a:t>
            </a:r>
            <a:r>
              <a:rPr lang="hu-HU" altLang="hu-HU" sz="1600" dirty="0" err="1">
                <a:solidFill>
                  <a:srgbClr val="002060"/>
                </a:solidFill>
              </a:rPr>
              <a:t>the</a:t>
            </a:r>
            <a:r>
              <a:rPr lang="hu-HU" altLang="hu-HU" sz="1600" dirty="0">
                <a:solidFill>
                  <a:srgbClr val="002060"/>
                </a:solidFill>
              </a:rPr>
              <a:t> </a:t>
            </a:r>
            <a:r>
              <a:rPr lang="hu-HU" altLang="hu-HU" sz="1600" dirty="0" err="1">
                <a:solidFill>
                  <a:srgbClr val="002060"/>
                </a:solidFill>
              </a:rPr>
              <a:t>Hungarian</a:t>
            </a:r>
            <a:r>
              <a:rPr lang="hu-HU" altLang="hu-HU" sz="1600" dirty="0">
                <a:solidFill>
                  <a:srgbClr val="002060"/>
                </a:solidFill>
              </a:rPr>
              <a:t> Society of </a:t>
            </a:r>
            <a:r>
              <a:rPr lang="hu-HU" altLang="hu-HU" sz="1600" dirty="0" err="1">
                <a:solidFill>
                  <a:srgbClr val="002060"/>
                </a:solidFill>
              </a:rPr>
              <a:t>Clinical</a:t>
            </a:r>
            <a:r>
              <a:rPr lang="hu-HU" altLang="hu-HU" sz="1600" dirty="0">
                <a:solidFill>
                  <a:srgbClr val="002060"/>
                </a:solidFill>
              </a:rPr>
              <a:t> </a:t>
            </a:r>
            <a:r>
              <a:rPr lang="hu-HU" altLang="hu-HU" sz="1600" dirty="0" err="1">
                <a:solidFill>
                  <a:srgbClr val="002060"/>
                </a:solidFill>
              </a:rPr>
              <a:t>Oncology</a:t>
            </a:r>
            <a:r>
              <a:rPr lang="hu-HU" altLang="hu-HU" sz="1600" dirty="0">
                <a:solidFill>
                  <a:srgbClr val="002060"/>
                </a:solidFill>
              </a:rPr>
              <a:t>?</a:t>
            </a:r>
          </a:p>
          <a:p>
            <a:pPr eaLnBrk="1" hangingPunct="1">
              <a:lnSpc>
                <a:spcPct val="150000"/>
              </a:lnSpc>
            </a:pPr>
            <a:endParaRPr lang="hu-HU" altLang="hu-HU" sz="1600" dirty="0">
              <a:solidFill>
                <a:srgbClr val="002060"/>
              </a:solidFill>
            </a:endParaRPr>
          </a:p>
          <a:p>
            <a:pPr eaLnBrk="1" hangingPunct="1">
              <a:lnSpc>
                <a:spcPct val="150000"/>
              </a:lnSpc>
            </a:pPr>
            <a:r>
              <a:rPr lang="hu-HU" altLang="hu-HU" sz="1600" dirty="0">
                <a:solidFill>
                  <a:srgbClr val="002060"/>
                </a:solidFill>
              </a:rPr>
              <a:t>The </a:t>
            </a:r>
            <a:r>
              <a:rPr lang="hu-HU" altLang="hu-HU" sz="1600" dirty="0" err="1">
                <a:solidFill>
                  <a:srgbClr val="002060"/>
                </a:solidFill>
              </a:rPr>
              <a:t>answer</a:t>
            </a:r>
            <a:r>
              <a:rPr lang="hu-HU" altLang="hu-HU" sz="1600" dirty="0">
                <a:solidFill>
                  <a:srgbClr val="002060"/>
                </a:solidFill>
              </a:rPr>
              <a:t> is </a:t>
            </a:r>
            <a:r>
              <a:rPr lang="hu-HU" altLang="hu-HU" sz="1600" dirty="0" err="1">
                <a:solidFill>
                  <a:srgbClr val="002060"/>
                </a:solidFill>
              </a:rPr>
              <a:t>easy</a:t>
            </a:r>
            <a:r>
              <a:rPr lang="hu-HU" altLang="hu-HU" sz="1600" dirty="0">
                <a:solidFill>
                  <a:srgbClr val="002060"/>
                </a:solidFill>
              </a:rPr>
              <a:t>:</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8066" name="Rectangle 9"/>
          <p:cNvSpPr>
            <a:spLocks noChangeArrowheads="1"/>
          </p:cNvSpPr>
          <p:nvPr/>
        </p:nvSpPr>
        <p:spPr bwMode="auto">
          <a:xfrm rot="5400000" flipH="1">
            <a:off x="6400006" y="-2375693"/>
            <a:ext cx="249237" cy="6286500"/>
          </a:xfrm>
          <a:prstGeom prst="rect">
            <a:avLst/>
          </a:prstGeom>
          <a:gradFill rotWithShape="0">
            <a:gsLst>
              <a:gs pos="0">
                <a:srgbClr val="FFEFD1"/>
              </a:gs>
              <a:gs pos="64999">
                <a:srgbClr val="F0EBD5"/>
              </a:gs>
              <a:gs pos="100000">
                <a:srgbClr val="D1C39F"/>
              </a:gs>
            </a:gsLst>
            <a:lin ang="5400000"/>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hu-HU" altLang="hu-HU">
              <a:solidFill>
                <a:srgbClr val="000000"/>
              </a:solidFill>
            </a:endParaRPr>
          </a:p>
        </p:txBody>
      </p:sp>
      <p:sp>
        <p:nvSpPr>
          <p:cNvPr id="8" name="Rectangle 4"/>
          <p:cNvSpPr txBox="1">
            <a:spLocks noChangeArrowheads="1"/>
          </p:cNvSpPr>
          <p:nvPr/>
        </p:nvSpPr>
        <p:spPr bwMode="auto">
          <a:xfrm>
            <a:off x="2686050" y="639763"/>
            <a:ext cx="7410450" cy="360362"/>
          </a:xfrm>
          <a:prstGeom prst="rect">
            <a:avLst/>
          </a:prstGeom>
          <a:noFill/>
          <a:ln w="9525">
            <a:noFill/>
            <a:miter lim="800000"/>
            <a:headEnd/>
            <a:tailEnd/>
          </a:ln>
        </p:spPr>
        <p:txBody>
          <a:bodyPr/>
          <a:lstStyle/>
          <a:p>
            <a:pPr marL="342900" indent="-342900" algn="ctr">
              <a:lnSpc>
                <a:spcPct val="80000"/>
              </a:lnSpc>
              <a:spcBef>
                <a:spcPct val="20000"/>
              </a:spcBef>
              <a:buClr>
                <a:srgbClr val="CCCCFF"/>
              </a:buClr>
              <a:buFont typeface="Wingdings" pitchFamily="2" charset="2"/>
              <a:buNone/>
              <a:defRPr/>
            </a:pPr>
            <a:r>
              <a:rPr lang="hu-HU" sz="1600" kern="0" dirty="0">
                <a:solidFill>
                  <a:srgbClr val="CC9900"/>
                </a:solidFill>
                <a:effectLst>
                  <a:outerShdw blurRad="38100" dist="38100" dir="2700000" algn="tl">
                    <a:srgbClr val="C0C0C0"/>
                  </a:outerShdw>
                </a:effectLst>
                <a:latin typeface="Arial"/>
                <a:cs typeface="+mn-cs"/>
              </a:rPr>
              <a:t>H o n o r a r y  M e m b e r s h i p</a:t>
            </a:r>
          </a:p>
        </p:txBody>
      </p:sp>
      <p:pic>
        <p:nvPicPr>
          <p:cNvPr id="88068" name="Picture 1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25413" y="188913"/>
            <a:ext cx="3171825" cy="1219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8309" name="Szövegdoboz 4"/>
          <p:cNvSpPr txBox="1">
            <a:spLocks noChangeArrowheads="1"/>
          </p:cNvSpPr>
          <p:nvPr/>
        </p:nvSpPr>
        <p:spPr bwMode="auto">
          <a:xfrm>
            <a:off x="271462" y="1940059"/>
            <a:ext cx="9002143" cy="9848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hu-HU" altLang="hu-HU" sz="2000" b="1" dirty="0">
                <a:solidFill>
                  <a:srgbClr val="000066"/>
                </a:solidFill>
              </a:rPr>
              <a:t>He</a:t>
            </a:r>
            <a:r>
              <a:rPr lang="en-US" altLang="hu-HU" sz="2000" b="1" dirty="0">
                <a:solidFill>
                  <a:srgbClr val="000066"/>
                </a:solidFill>
              </a:rPr>
              <a:t> is one of the most influential, innovative and successful </a:t>
            </a:r>
            <a:r>
              <a:rPr lang="en-US" altLang="hu-HU" sz="2000" b="1" dirty="0" smtClean="0">
                <a:solidFill>
                  <a:srgbClr val="000066"/>
                </a:solidFill>
              </a:rPr>
              <a:t>experimental </a:t>
            </a:r>
            <a:r>
              <a:rPr lang="en-US" altLang="hu-HU" sz="2000" b="1" dirty="0">
                <a:solidFill>
                  <a:srgbClr val="000066"/>
                </a:solidFill>
              </a:rPr>
              <a:t>and clinical researcher in the </a:t>
            </a:r>
            <a:r>
              <a:rPr lang="en-US" altLang="hu-HU" sz="2000" b="1" dirty="0" err="1">
                <a:solidFill>
                  <a:srgbClr val="000066"/>
                </a:solidFill>
              </a:rPr>
              <a:t>european</a:t>
            </a:r>
            <a:r>
              <a:rPr lang="en-US" altLang="hu-HU" sz="2000" b="1" dirty="0">
                <a:solidFill>
                  <a:srgbClr val="000066"/>
                </a:solidFill>
              </a:rPr>
              <a:t> oncology</a:t>
            </a:r>
            <a:endParaRPr lang="hu-HU" altLang="hu-HU" sz="2000" b="1" dirty="0">
              <a:solidFill>
                <a:srgbClr val="000066"/>
              </a:solidFill>
            </a:endParaRPr>
          </a:p>
          <a:p>
            <a:pPr eaLnBrk="1" hangingPunct="1"/>
            <a:r>
              <a:rPr lang="en-GB" altLang="hu-HU" dirty="0"/>
              <a:t> </a:t>
            </a:r>
            <a:endParaRPr lang="hu-HU" altLang="hu-HU" dirty="0"/>
          </a:p>
        </p:txBody>
      </p:sp>
      <p:sp>
        <p:nvSpPr>
          <p:cNvPr id="98310" name="Szövegdoboz 4"/>
          <p:cNvSpPr txBox="1">
            <a:spLocks noChangeArrowheads="1"/>
          </p:cNvSpPr>
          <p:nvPr/>
        </p:nvSpPr>
        <p:spPr bwMode="auto">
          <a:xfrm>
            <a:off x="272480" y="2967916"/>
            <a:ext cx="9290050" cy="6771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hu-HU" sz="2000" b="1" dirty="0" smtClean="0">
                <a:solidFill>
                  <a:srgbClr val="000066"/>
                </a:solidFill>
              </a:rPr>
              <a:t>He </a:t>
            </a:r>
            <a:r>
              <a:rPr lang="en-US" altLang="hu-HU" sz="2000" b="1" dirty="0">
                <a:solidFill>
                  <a:srgbClr val="000066"/>
                </a:solidFill>
              </a:rPr>
              <a:t>is a strong networker, with leadership </a:t>
            </a:r>
            <a:r>
              <a:rPr lang="en-US" altLang="hu-HU" sz="2000" b="1" dirty="0" smtClean="0">
                <a:solidFill>
                  <a:srgbClr val="000066"/>
                </a:solidFill>
              </a:rPr>
              <a:t>capacity</a:t>
            </a:r>
            <a:endParaRPr lang="hu-HU" altLang="hu-HU" sz="2800" b="1" dirty="0">
              <a:solidFill>
                <a:srgbClr val="000066"/>
              </a:solidFill>
            </a:endParaRPr>
          </a:p>
          <a:p>
            <a:pPr eaLnBrk="1" hangingPunct="1"/>
            <a:r>
              <a:rPr lang="en-GB" altLang="hu-HU" dirty="0"/>
              <a:t> </a:t>
            </a:r>
            <a:endParaRPr lang="hu-HU" altLang="hu-HU" dirty="0"/>
          </a:p>
        </p:txBody>
      </p:sp>
      <p:sp>
        <p:nvSpPr>
          <p:cNvPr id="98311" name="Szövegdoboz 4"/>
          <p:cNvSpPr txBox="1">
            <a:spLocks noChangeArrowheads="1"/>
          </p:cNvSpPr>
          <p:nvPr/>
        </p:nvSpPr>
        <p:spPr bwMode="auto">
          <a:xfrm>
            <a:off x="272156" y="3645024"/>
            <a:ext cx="9577388" cy="800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hu-HU" altLang="hu-HU" sz="2000" b="1" dirty="0">
                <a:solidFill>
                  <a:srgbClr val="002060"/>
                </a:solidFill>
              </a:rPr>
              <a:t>He has</a:t>
            </a:r>
            <a:r>
              <a:rPr lang="en-US" altLang="hu-HU" sz="2000" b="1" dirty="0">
                <a:solidFill>
                  <a:srgbClr val="002060"/>
                </a:solidFill>
              </a:rPr>
              <a:t> a planetary vision of the problems of oncology</a:t>
            </a:r>
            <a:r>
              <a:rPr lang="en-US" altLang="hu-HU" sz="2000" dirty="0">
                <a:solidFill>
                  <a:srgbClr val="002060"/>
                </a:solidFill>
              </a:rPr>
              <a:t> </a:t>
            </a:r>
            <a:r>
              <a:rPr lang="en-GB" altLang="hu-HU" sz="2800" b="1" dirty="0">
                <a:solidFill>
                  <a:srgbClr val="000066"/>
                </a:solidFill>
              </a:rPr>
              <a:t> </a:t>
            </a:r>
            <a:endParaRPr lang="hu-HU" altLang="hu-HU" sz="2800" b="1" dirty="0">
              <a:solidFill>
                <a:srgbClr val="000066"/>
              </a:solidFill>
            </a:endParaRPr>
          </a:p>
          <a:p>
            <a:pPr eaLnBrk="1" hangingPunct="1"/>
            <a:r>
              <a:rPr lang="en-GB" altLang="hu-HU" dirty="0"/>
              <a:t> </a:t>
            </a:r>
            <a:endParaRPr lang="hu-HU" altLang="hu-HU" dirty="0"/>
          </a:p>
        </p:txBody>
      </p:sp>
      <p:sp>
        <p:nvSpPr>
          <p:cNvPr id="9" name="Szövegdoboz 8"/>
          <p:cNvSpPr txBox="1">
            <a:spLocks noChangeArrowheads="1"/>
          </p:cNvSpPr>
          <p:nvPr/>
        </p:nvSpPr>
        <p:spPr bwMode="auto">
          <a:xfrm>
            <a:off x="272603" y="4437112"/>
            <a:ext cx="9432925"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hu-HU" sz="2000" b="1" dirty="0">
                <a:solidFill>
                  <a:srgbClr val="000066"/>
                </a:solidFill>
              </a:rPr>
              <a:t>He has already reconquered the Commonwealth: middle East, India, Africa… </a:t>
            </a:r>
            <a:endParaRPr lang="hu-HU" altLang="hu-HU" sz="2000" b="1" dirty="0">
              <a:solidFill>
                <a:srgbClr val="000066"/>
              </a:solidFill>
            </a:endParaRPr>
          </a:p>
          <a:p>
            <a:pPr eaLnBrk="1" hangingPunct="1"/>
            <a:r>
              <a:rPr lang="en-US" altLang="hu-HU" sz="2000" b="1" dirty="0">
                <a:solidFill>
                  <a:srgbClr val="000066"/>
                </a:solidFill>
              </a:rPr>
              <a:t>His goal is now the universe with its </a:t>
            </a:r>
            <a:r>
              <a:rPr lang="en-US" altLang="hu-HU" sz="2000" b="1" dirty="0" err="1">
                <a:solidFill>
                  <a:srgbClr val="000066"/>
                </a:solidFill>
              </a:rPr>
              <a:t>galaxie</a:t>
            </a:r>
            <a:r>
              <a:rPr lang="hu-HU" altLang="hu-HU" sz="2000" b="1" dirty="0">
                <a:solidFill>
                  <a:srgbClr val="000066"/>
                </a:solidFill>
              </a:rPr>
              <a:t>…………</a:t>
            </a:r>
          </a:p>
        </p:txBody>
      </p:sp>
      <p:sp>
        <p:nvSpPr>
          <p:cNvPr id="10" name="Szövegdoboz 9"/>
          <p:cNvSpPr txBox="1">
            <a:spLocks noChangeArrowheads="1"/>
          </p:cNvSpPr>
          <p:nvPr/>
        </p:nvSpPr>
        <p:spPr bwMode="auto">
          <a:xfrm>
            <a:off x="272480" y="5405154"/>
            <a:ext cx="9001125"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hu-HU" altLang="hu-HU" sz="2000" b="1" dirty="0">
                <a:solidFill>
                  <a:srgbClr val="FF0000"/>
                </a:solidFill>
              </a:rPr>
              <a:t>E</a:t>
            </a:r>
            <a:r>
              <a:rPr lang="en-US" altLang="hu-HU" sz="2000" b="1" dirty="0" err="1" smtClean="0">
                <a:solidFill>
                  <a:srgbClr val="FF0000"/>
                </a:solidFill>
              </a:rPr>
              <a:t>xcellent</a:t>
            </a:r>
            <a:r>
              <a:rPr lang="en-US" altLang="hu-HU" sz="2000" b="1" dirty="0" smtClean="0">
                <a:solidFill>
                  <a:srgbClr val="FF0000"/>
                </a:solidFill>
              </a:rPr>
              <a:t> </a:t>
            </a:r>
            <a:r>
              <a:rPr lang="en-US" altLang="hu-HU" sz="2000" b="1" dirty="0">
                <a:solidFill>
                  <a:srgbClr val="FF0000"/>
                </a:solidFill>
              </a:rPr>
              <a:t>person to drink a beer</a:t>
            </a:r>
            <a:r>
              <a:rPr lang="hu-HU" altLang="hu-HU" sz="2000" b="1" dirty="0">
                <a:solidFill>
                  <a:srgbClr val="FF0000"/>
                </a:solidFill>
              </a:rPr>
              <a:t> </a:t>
            </a:r>
            <a:r>
              <a:rPr lang="hu-HU" altLang="hu-HU" sz="2000" b="1" dirty="0" err="1" smtClean="0">
                <a:solidFill>
                  <a:srgbClr val="FF0000"/>
                </a:solidFill>
              </a:rPr>
              <a:t>or</a:t>
            </a:r>
            <a:r>
              <a:rPr lang="hu-HU" altLang="hu-HU" sz="2000" b="1" dirty="0" smtClean="0">
                <a:solidFill>
                  <a:srgbClr val="FF0000"/>
                </a:solidFill>
              </a:rPr>
              <a:t> </a:t>
            </a:r>
            <a:r>
              <a:rPr lang="hu-HU" altLang="hu-HU" sz="2000" b="1" dirty="0">
                <a:solidFill>
                  <a:srgbClr val="FF0000"/>
                </a:solidFill>
              </a:rPr>
              <a:t>an </a:t>
            </a:r>
            <a:r>
              <a:rPr lang="hu-HU" altLang="hu-HU" sz="2000" b="1" dirty="0" err="1">
                <a:solidFill>
                  <a:srgbClr val="FF0000"/>
                </a:solidFill>
              </a:rPr>
              <a:t>overdose</a:t>
            </a:r>
            <a:r>
              <a:rPr lang="hu-HU" altLang="hu-HU" sz="2000" b="1" dirty="0">
                <a:solidFill>
                  <a:srgbClr val="FF0000"/>
                </a:solidFill>
              </a:rPr>
              <a:t> of Vodka </a:t>
            </a:r>
            <a:r>
              <a:rPr lang="hu-HU" altLang="hu-HU" sz="2000" b="1" dirty="0" err="1">
                <a:solidFill>
                  <a:srgbClr val="FF0000"/>
                </a:solidFill>
              </a:rPr>
              <a:t>with</a:t>
            </a:r>
            <a:endParaRPr lang="hu-HU" altLang="hu-HU" sz="20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830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831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831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9" grpId="0"/>
      <p:bldP spid="98310" grpId="0"/>
      <p:bldP spid="98311" grpId="0"/>
      <p:bldP spid="9"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9091"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28464" y="158207"/>
            <a:ext cx="9577063" cy="643914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9"/>
          <p:cNvSpPr>
            <a:spLocks noChangeArrowheads="1"/>
          </p:cNvSpPr>
          <p:nvPr/>
        </p:nvSpPr>
        <p:spPr bwMode="auto">
          <a:xfrm rot="5400000" flipH="1">
            <a:off x="6400006" y="-2375693"/>
            <a:ext cx="249237" cy="6286500"/>
          </a:xfrm>
          <a:prstGeom prst="rect">
            <a:avLst/>
          </a:prstGeom>
          <a:gradFill rotWithShape="0">
            <a:gsLst>
              <a:gs pos="0">
                <a:srgbClr val="FFEFD1"/>
              </a:gs>
              <a:gs pos="64999">
                <a:srgbClr val="F0EBD5"/>
              </a:gs>
              <a:gs pos="100000">
                <a:srgbClr val="D1C39F"/>
              </a:gs>
            </a:gsLst>
            <a:lin ang="5400000"/>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hu-HU" altLang="hu-HU">
              <a:solidFill>
                <a:srgbClr val="000000"/>
              </a:solidFill>
            </a:endParaRPr>
          </a:p>
        </p:txBody>
      </p:sp>
      <p:pic>
        <p:nvPicPr>
          <p:cNvPr id="90115" name="Picture 1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25413" y="188913"/>
            <a:ext cx="3171825" cy="1219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0116" name="Kép 1"/>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360613" y="1539875"/>
            <a:ext cx="5040312" cy="5084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6802" name="Picture 1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5250" y="142875"/>
            <a:ext cx="3170238" cy="1368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6803" name="Rectangle 9"/>
          <p:cNvSpPr>
            <a:spLocks noChangeArrowheads="1"/>
          </p:cNvSpPr>
          <p:nvPr/>
        </p:nvSpPr>
        <p:spPr bwMode="auto">
          <a:xfrm rot="5400000" flipH="1">
            <a:off x="6400006" y="-2375693"/>
            <a:ext cx="249237" cy="6286500"/>
          </a:xfrm>
          <a:prstGeom prst="rect">
            <a:avLst/>
          </a:prstGeom>
          <a:gradFill rotWithShape="0">
            <a:gsLst>
              <a:gs pos="0">
                <a:srgbClr val="FFEFD1"/>
              </a:gs>
              <a:gs pos="64999">
                <a:srgbClr val="F0EBD5"/>
              </a:gs>
              <a:gs pos="100000">
                <a:srgbClr val="D1C39F"/>
              </a:gs>
            </a:gsLst>
            <a:lin ang="5400000"/>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hu-HU" altLang="hu-HU">
              <a:solidFill>
                <a:srgbClr val="000000"/>
              </a:solidFill>
            </a:endParaRPr>
          </a:p>
        </p:txBody>
      </p:sp>
      <p:sp>
        <p:nvSpPr>
          <p:cNvPr id="7" name="Rectangle 6"/>
          <p:cNvSpPr>
            <a:spLocks noChangeArrowheads="1"/>
          </p:cNvSpPr>
          <p:nvPr/>
        </p:nvSpPr>
        <p:spPr bwMode="auto">
          <a:xfrm>
            <a:off x="560512" y="2002532"/>
            <a:ext cx="3684959" cy="490364"/>
          </a:xfrm>
          <a:prstGeom prst="rect">
            <a:avLst/>
          </a:prstGeom>
          <a:noFill/>
          <a:ln w="9525">
            <a:noFill/>
            <a:miter lim="800000"/>
            <a:headEnd/>
            <a:tailEnd/>
          </a:ln>
          <a:effectLst/>
        </p:spPr>
        <p:txBody>
          <a:bodyPr/>
          <a:lstStyle/>
          <a:p>
            <a:pPr marL="342900" indent="-342900" algn="just">
              <a:lnSpc>
                <a:spcPct val="150000"/>
              </a:lnSpc>
              <a:defRPr/>
            </a:pPr>
            <a:r>
              <a:rPr lang="hu-HU" sz="1600" b="1" dirty="0">
                <a:solidFill>
                  <a:srgbClr val="002060"/>
                </a:solidFill>
                <a:cs typeface="+mn-cs"/>
              </a:rPr>
              <a:t>Medical and </a:t>
            </a:r>
            <a:r>
              <a:rPr lang="hu-HU" sz="1600" b="1" dirty="0" err="1">
                <a:solidFill>
                  <a:srgbClr val="002060"/>
                </a:solidFill>
                <a:cs typeface="+mn-cs"/>
              </a:rPr>
              <a:t>science</a:t>
            </a:r>
            <a:r>
              <a:rPr lang="hu-HU" sz="1600" b="1" dirty="0">
                <a:solidFill>
                  <a:srgbClr val="002060"/>
                </a:solidFill>
                <a:cs typeface="+mn-cs"/>
              </a:rPr>
              <a:t> </a:t>
            </a:r>
            <a:r>
              <a:rPr lang="hu-HU" sz="1600" b="1" dirty="0" err="1">
                <a:solidFill>
                  <a:srgbClr val="002060"/>
                </a:solidFill>
                <a:cs typeface="+mn-cs"/>
              </a:rPr>
              <a:t>degrees</a:t>
            </a:r>
            <a:endParaRPr lang="hu-HU" sz="1600" b="1" dirty="0">
              <a:solidFill>
                <a:srgbClr val="002060"/>
              </a:solidFill>
              <a:cs typeface="+mn-cs"/>
            </a:endParaRPr>
          </a:p>
          <a:p>
            <a:pPr>
              <a:defRPr/>
            </a:pPr>
            <a:endParaRPr lang="hu-HU" sz="1600" dirty="0">
              <a:solidFill>
                <a:srgbClr val="002060"/>
              </a:solidFill>
              <a:cs typeface="+mn-cs"/>
            </a:endParaRPr>
          </a:p>
          <a:p>
            <a:pPr>
              <a:defRPr/>
            </a:pPr>
            <a:r>
              <a:rPr lang="en-US" sz="1600" dirty="0">
                <a:solidFill>
                  <a:srgbClr val="002060"/>
                </a:solidFill>
                <a:cs typeface="+mn-cs"/>
              </a:rPr>
              <a:t> </a:t>
            </a:r>
            <a:endParaRPr lang="hu-HU" sz="1600" dirty="0">
              <a:solidFill>
                <a:srgbClr val="002060"/>
              </a:solidFill>
              <a:cs typeface="+mn-cs"/>
            </a:endParaRPr>
          </a:p>
          <a:p>
            <a:pPr marL="342900" indent="-342900" algn="just">
              <a:lnSpc>
                <a:spcPct val="115000"/>
              </a:lnSpc>
              <a:defRPr/>
            </a:pPr>
            <a:r>
              <a:rPr lang="hu-HU" sz="1600" i="1" dirty="0">
                <a:solidFill>
                  <a:srgbClr val="000066"/>
                </a:solidFill>
                <a:cs typeface="+mn-cs"/>
              </a:rPr>
              <a:t>	</a:t>
            </a:r>
            <a:endParaRPr lang="en-GB" sz="1600" i="1" dirty="0">
              <a:solidFill>
                <a:srgbClr val="000066"/>
              </a:solidFill>
              <a:cs typeface="+mn-cs"/>
            </a:endParaRPr>
          </a:p>
          <a:p>
            <a:pPr marL="342900" indent="-342900" algn="just">
              <a:defRPr/>
            </a:pPr>
            <a:endParaRPr lang="hu-HU" sz="1200" b="1" dirty="0">
              <a:solidFill>
                <a:srgbClr val="000066"/>
              </a:solidFill>
              <a:effectLst>
                <a:outerShdw blurRad="38100" dist="38100" dir="2700000" algn="tl">
                  <a:srgbClr val="C0C0C0"/>
                </a:outerShdw>
              </a:effectLst>
              <a:cs typeface="+mn-cs"/>
            </a:endParaRPr>
          </a:p>
        </p:txBody>
      </p:sp>
      <p:sp>
        <p:nvSpPr>
          <p:cNvPr id="8" name="Rectangle 4"/>
          <p:cNvSpPr txBox="1">
            <a:spLocks noChangeArrowheads="1"/>
          </p:cNvSpPr>
          <p:nvPr/>
        </p:nvSpPr>
        <p:spPr bwMode="auto">
          <a:xfrm>
            <a:off x="2686050" y="639763"/>
            <a:ext cx="7410450" cy="360362"/>
          </a:xfrm>
          <a:prstGeom prst="rect">
            <a:avLst/>
          </a:prstGeom>
          <a:noFill/>
          <a:ln w="9525">
            <a:noFill/>
            <a:miter lim="800000"/>
            <a:headEnd/>
            <a:tailEnd/>
          </a:ln>
        </p:spPr>
        <p:txBody>
          <a:bodyPr/>
          <a:lstStyle/>
          <a:p>
            <a:pPr marL="342900" indent="-342900" algn="ctr">
              <a:lnSpc>
                <a:spcPct val="80000"/>
              </a:lnSpc>
              <a:spcBef>
                <a:spcPct val="20000"/>
              </a:spcBef>
              <a:buClr>
                <a:schemeClr val="accent1"/>
              </a:buClr>
              <a:buFont typeface="Wingdings" pitchFamily="2" charset="2"/>
              <a:buNone/>
              <a:defRPr/>
            </a:pPr>
            <a:r>
              <a:rPr lang="hu-HU" sz="1600" kern="0" dirty="0">
                <a:solidFill>
                  <a:srgbClr val="CC9900"/>
                </a:solidFill>
                <a:effectLst>
                  <a:outerShdw blurRad="38100" dist="38100" dir="2700000" algn="tl">
                    <a:srgbClr val="C0C0C0"/>
                  </a:outerShdw>
                </a:effectLst>
                <a:latin typeface="+mn-lt"/>
                <a:cs typeface="+mn-cs"/>
              </a:rPr>
              <a:t>H o n o r a r y  M e m b e r s h i p</a:t>
            </a:r>
          </a:p>
        </p:txBody>
      </p:sp>
      <p:graphicFrame>
        <p:nvGraphicFramePr>
          <p:cNvPr id="2" name="Táblázat 1"/>
          <p:cNvGraphicFramePr>
            <a:graphicFrameLocks noGrp="1"/>
          </p:cNvGraphicFramePr>
          <p:nvPr>
            <p:extLst>
              <p:ext uri="{D42A27DB-BD31-4B8C-83A1-F6EECF244321}">
                <p14:modId xmlns:p14="http://schemas.microsoft.com/office/powerpoint/2010/main" xmlns="" val="986325450"/>
              </p:ext>
            </p:extLst>
          </p:nvPr>
        </p:nvGraphicFramePr>
        <p:xfrm>
          <a:off x="1517353" y="2705328"/>
          <a:ext cx="8116167" cy="2225040"/>
        </p:xfrm>
        <a:graphic>
          <a:graphicData uri="http://schemas.openxmlformats.org/drawingml/2006/table">
            <a:tbl>
              <a:tblPr firstRow="1" bandRow="1">
                <a:tableStyleId>{5C22544A-7EE6-4342-B048-85BDC9FD1C3A}</a:tableStyleId>
              </a:tblPr>
              <a:tblGrid>
                <a:gridCol w="973458"/>
                <a:gridCol w="950021"/>
                <a:gridCol w="6192688"/>
              </a:tblGrid>
              <a:tr h="370840">
                <a:tc>
                  <a:txBody>
                    <a:bodyPr/>
                    <a:lstStyle/>
                    <a:p>
                      <a:pPr algn="l"/>
                      <a:r>
                        <a:rPr lang="hu-HU" sz="1500" b="0" dirty="0" smtClean="0">
                          <a:solidFill>
                            <a:srgbClr val="002060"/>
                          </a:solidFill>
                          <a:latin typeface="Arial" panose="020B0604020202020204" pitchFamily="34" charset="0"/>
                          <a:cs typeface="Arial" panose="020B0604020202020204" pitchFamily="34" charset="0"/>
                        </a:rPr>
                        <a:t>1980 -</a:t>
                      </a:r>
                      <a:endParaRPr lang="hu-HU" sz="1500" b="0" dirty="0">
                        <a:solidFill>
                          <a:srgbClr val="002060"/>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hu-HU" sz="1500" b="0" dirty="0" err="1" smtClean="0">
                          <a:solidFill>
                            <a:srgbClr val="002060"/>
                          </a:solidFill>
                          <a:latin typeface="Arial" panose="020B0604020202020204" pitchFamily="34" charset="0"/>
                          <a:cs typeface="Arial" panose="020B0604020202020204" pitchFamily="34" charset="0"/>
                        </a:rPr>
                        <a:t>MBChB</a:t>
                      </a:r>
                      <a:endParaRPr lang="hu-HU" sz="1500" b="0" dirty="0">
                        <a:solidFill>
                          <a:srgbClr val="002060"/>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hu-HU" sz="1500" b="0" dirty="0" smtClean="0">
                          <a:solidFill>
                            <a:srgbClr val="002060"/>
                          </a:solidFill>
                          <a:latin typeface="Arial" panose="020B0604020202020204" pitchFamily="34" charset="0"/>
                          <a:cs typeface="Arial" panose="020B0604020202020204" pitchFamily="34" charset="0"/>
                        </a:rPr>
                        <a:t>University of Glasgow</a:t>
                      </a:r>
                      <a:endParaRPr lang="hu-HU" sz="1500" b="0" dirty="0">
                        <a:solidFill>
                          <a:srgbClr val="002060"/>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hu-HU" sz="1500" dirty="0" smtClean="0">
                          <a:solidFill>
                            <a:srgbClr val="002060"/>
                          </a:solidFill>
                          <a:latin typeface="Arial" panose="020B0604020202020204" pitchFamily="34" charset="0"/>
                          <a:cs typeface="Arial" panose="020B0604020202020204" pitchFamily="34" charset="0"/>
                        </a:rPr>
                        <a:t>1987 -</a:t>
                      </a:r>
                      <a:endParaRPr lang="hu-HU" sz="1500" dirty="0">
                        <a:solidFill>
                          <a:srgbClr val="002060"/>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hu-HU" sz="1500" dirty="0" smtClean="0">
                          <a:solidFill>
                            <a:srgbClr val="002060"/>
                          </a:solidFill>
                          <a:latin typeface="Arial" panose="020B0604020202020204" pitchFamily="34" charset="0"/>
                          <a:cs typeface="Arial" panose="020B0604020202020204" pitchFamily="34" charset="0"/>
                        </a:rPr>
                        <a:t>MD</a:t>
                      </a:r>
                      <a:endParaRPr lang="hu-HU" sz="1500" dirty="0">
                        <a:solidFill>
                          <a:srgbClr val="002060"/>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hu-HU" sz="1500" dirty="0" smtClean="0">
                          <a:solidFill>
                            <a:srgbClr val="002060"/>
                          </a:solidFill>
                          <a:latin typeface="Arial" panose="020B0604020202020204" pitchFamily="34" charset="0"/>
                          <a:cs typeface="Arial" panose="020B0604020202020204" pitchFamily="34" charset="0"/>
                        </a:rPr>
                        <a:t>University of Glasgow</a:t>
                      </a:r>
                      <a:endParaRPr lang="hu-HU" sz="1500" dirty="0">
                        <a:solidFill>
                          <a:srgbClr val="002060"/>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hu-HU" sz="1500" dirty="0" smtClean="0">
                          <a:solidFill>
                            <a:srgbClr val="002060"/>
                          </a:solidFill>
                          <a:latin typeface="Arial" panose="020B0604020202020204" pitchFamily="34" charset="0"/>
                          <a:cs typeface="Arial" panose="020B0604020202020204" pitchFamily="34" charset="0"/>
                        </a:rPr>
                        <a:t>1990 -</a:t>
                      </a:r>
                      <a:endParaRPr lang="hu-HU" sz="1500" dirty="0">
                        <a:solidFill>
                          <a:srgbClr val="002060"/>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hu-HU" sz="1500" dirty="0" err="1" smtClean="0">
                          <a:solidFill>
                            <a:srgbClr val="002060"/>
                          </a:solidFill>
                          <a:latin typeface="Arial" panose="020B0604020202020204" pitchFamily="34" charset="0"/>
                          <a:cs typeface="Arial" panose="020B0604020202020204" pitchFamily="34" charset="0"/>
                        </a:rPr>
                        <a:t>MSc</a:t>
                      </a:r>
                      <a:endParaRPr lang="hu-HU" sz="1500" dirty="0">
                        <a:solidFill>
                          <a:srgbClr val="002060"/>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hu-HU" sz="1500" dirty="0" err="1" smtClean="0">
                          <a:solidFill>
                            <a:srgbClr val="002060"/>
                          </a:solidFill>
                          <a:latin typeface="Arial" panose="020B0604020202020204" pitchFamily="34" charset="0"/>
                          <a:cs typeface="Arial" panose="020B0604020202020204" pitchFamily="34" charset="0"/>
                        </a:rPr>
                        <a:t>In</a:t>
                      </a:r>
                      <a:r>
                        <a:rPr lang="hu-HU" sz="1500" dirty="0" smtClean="0">
                          <a:solidFill>
                            <a:srgbClr val="002060"/>
                          </a:solidFill>
                          <a:latin typeface="Arial" panose="020B0604020202020204" pitchFamily="34" charset="0"/>
                          <a:cs typeface="Arial" panose="020B0604020202020204" pitchFamily="34" charset="0"/>
                        </a:rPr>
                        <a:t> </a:t>
                      </a:r>
                      <a:r>
                        <a:rPr lang="hu-HU" sz="1500" dirty="0" err="1" smtClean="0">
                          <a:solidFill>
                            <a:srgbClr val="002060"/>
                          </a:solidFill>
                          <a:latin typeface="Arial" panose="020B0604020202020204" pitchFamily="34" charset="0"/>
                          <a:cs typeface="Arial" panose="020B0604020202020204" pitchFamily="34" charset="0"/>
                        </a:rPr>
                        <a:t>Clinical</a:t>
                      </a:r>
                      <a:r>
                        <a:rPr lang="hu-HU" sz="1500" dirty="0" smtClean="0">
                          <a:solidFill>
                            <a:srgbClr val="002060"/>
                          </a:solidFill>
                          <a:latin typeface="Arial" panose="020B0604020202020204" pitchFamily="34" charset="0"/>
                          <a:cs typeface="Arial" panose="020B0604020202020204" pitchFamily="34" charset="0"/>
                        </a:rPr>
                        <a:t> </a:t>
                      </a:r>
                      <a:r>
                        <a:rPr lang="hu-HU" sz="1500" dirty="0" err="1" smtClean="0">
                          <a:solidFill>
                            <a:srgbClr val="002060"/>
                          </a:solidFill>
                          <a:latin typeface="Arial" panose="020B0604020202020204" pitchFamily="34" charset="0"/>
                          <a:cs typeface="Arial" panose="020B0604020202020204" pitchFamily="34" charset="0"/>
                        </a:rPr>
                        <a:t>Pharmacology</a:t>
                      </a:r>
                      <a:endParaRPr lang="hu-HU" sz="1500" dirty="0">
                        <a:solidFill>
                          <a:srgbClr val="002060"/>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hu-HU" sz="1500" dirty="0" smtClean="0">
                          <a:solidFill>
                            <a:srgbClr val="002060"/>
                          </a:solidFill>
                          <a:latin typeface="Arial" panose="020B0604020202020204" pitchFamily="34" charset="0"/>
                          <a:cs typeface="Arial" panose="020B0604020202020204" pitchFamily="34" charset="0"/>
                        </a:rPr>
                        <a:t>1990 -</a:t>
                      </a:r>
                      <a:endParaRPr lang="hu-HU" sz="1500" dirty="0">
                        <a:solidFill>
                          <a:srgbClr val="002060"/>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hu-HU" sz="1500" dirty="0" smtClean="0">
                          <a:solidFill>
                            <a:srgbClr val="002060"/>
                          </a:solidFill>
                          <a:latin typeface="Arial" panose="020B0604020202020204" pitchFamily="34" charset="0"/>
                          <a:cs typeface="Arial" panose="020B0604020202020204" pitchFamily="34" charset="0"/>
                        </a:rPr>
                        <a:t>PhD</a:t>
                      </a:r>
                      <a:endParaRPr lang="hu-HU" sz="1500" dirty="0">
                        <a:solidFill>
                          <a:srgbClr val="002060"/>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hu-HU" sz="1500" dirty="0" err="1" smtClean="0">
                          <a:solidFill>
                            <a:srgbClr val="002060"/>
                          </a:solidFill>
                          <a:latin typeface="Arial" panose="020B0604020202020204" pitchFamily="34" charset="0"/>
                          <a:cs typeface="Arial" panose="020B0604020202020204" pitchFamily="34" charset="0"/>
                        </a:rPr>
                        <a:t>Regulation</a:t>
                      </a:r>
                      <a:r>
                        <a:rPr lang="hu-HU" sz="1500" dirty="0" smtClean="0">
                          <a:solidFill>
                            <a:srgbClr val="002060"/>
                          </a:solidFill>
                          <a:latin typeface="Arial" panose="020B0604020202020204" pitchFamily="34" charset="0"/>
                          <a:cs typeface="Arial" panose="020B0604020202020204" pitchFamily="34" charset="0"/>
                        </a:rPr>
                        <a:t> of </a:t>
                      </a:r>
                      <a:r>
                        <a:rPr lang="hu-HU" sz="1500" dirty="0" err="1" smtClean="0">
                          <a:solidFill>
                            <a:srgbClr val="002060"/>
                          </a:solidFill>
                          <a:latin typeface="Arial" panose="020B0604020202020204" pitchFamily="34" charset="0"/>
                          <a:cs typeface="Arial" panose="020B0604020202020204" pitchFamily="34" charset="0"/>
                        </a:rPr>
                        <a:t>proliferation</a:t>
                      </a:r>
                      <a:r>
                        <a:rPr lang="hu-HU" sz="1500" baseline="0" dirty="0" smtClean="0">
                          <a:solidFill>
                            <a:srgbClr val="002060"/>
                          </a:solidFill>
                          <a:latin typeface="Arial" panose="020B0604020202020204" pitchFamily="34" charset="0"/>
                          <a:cs typeface="Arial" panose="020B0604020202020204" pitchFamily="34" charset="0"/>
                        </a:rPr>
                        <a:t> </a:t>
                      </a:r>
                      <a:r>
                        <a:rPr lang="hu-HU" sz="1500" baseline="0" dirty="0" err="1" smtClean="0">
                          <a:solidFill>
                            <a:srgbClr val="002060"/>
                          </a:solidFill>
                          <a:latin typeface="Arial" panose="020B0604020202020204" pitchFamily="34" charset="0"/>
                          <a:cs typeface="Arial" panose="020B0604020202020204" pitchFamily="34" charset="0"/>
                        </a:rPr>
                        <a:t>of</a:t>
                      </a:r>
                      <a:r>
                        <a:rPr lang="hu-HU" sz="1500" baseline="0" dirty="0" smtClean="0">
                          <a:solidFill>
                            <a:srgbClr val="002060"/>
                          </a:solidFill>
                          <a:latin typeface="Arial" panose="020B0604020202020204" pitchFamily="34" charset="0"/>
                          <a:cs typeface="Arial" panose="020B0604020202020204" pitchFamily="34" charset="0"/>
                        </a:rPr>
                        <a:t> </a:t>
                      </a:r>
                      <a:r>
                        <a:rPr lang="hu-HU" sz="1500" baseline="0" dirty="0" err="1" smtClean="0">
                          <a:solidFill>
                            <a:srgbClr val="002060"/>
                          </a:solidFill>
                          <a:latin typeface="Arial" panose="020B0604020202020204" pitchFamily="34" charset="0"/>
                          <a:cs typeface="Arial" panose="020B0604020202020204" pitchFamily="34" charset="0"/>
                        </a:rPr>
                        <a:t>breast</a:t>
                      </a:r>
                      <a:r>
                        <a:rPr lang="hu-HU" sz="1500" baseline="0" dirty="0" smtClean="0">
                          <a:solidFill>
                            <a:srgbClr val="002060"/>
                          </a:solidFill>
                          <a:latin typeface="Arial" panose="020B0604020202020204" pitchFamily="34" charset="0"/>
                          <a:cs typeface="Arial" panose="020B0604020202020204" pitchFamily="34" charset="0"/>
                        </a:rPr>
                        <a:t> </a:t>
                      </a:r>
                      <a:r>
                        <a:rPr lang="hu-HU" sz="1500" baseline="0" dirty="0" err="1" smtClean="0">
                          <a:solidFill>
                            <a:srgbClr val="002060"/>
                          </a:solidFill>
                          <a:latin typeface="Arial" panose="020B0604020202020204" pitchFamily="34" charset="0"/>
                          <a:cs typeface="Arial" panose="020B0604020202020204" pitchFamily="34" charset="0"/>
                        </a:rPr>
                        <a:t>cancer</a:t>
                      </a:r>
                      <a:r>
                        <a:rPr lang="hu-HU" sz="1500" baseline="0" dirty="0" smtClean="0">
                          <a:solidFill>
                            <a:srgbClr val="002060"/>
                          </a:solidFill>
                          <a:latin typeface="Arial" panose="020B0604020202020204" pitchFamily="34" charset="0"/>
                          <a:cs typeface="Arial" panose="020B0604020202020204" pitchFamily="34" charset="0"/>
                        </a:rPr>
                        <a:t> </a:t>
                      </a:r>
                      <a:r>
                        <a:rPr lang="hu-HU" sz="1500" baseline="0" dirty="0" err="1" smtClean="0">
                          <a:solidFill>
                            <a:srgbClr val="002060"/>
                          </a:solidFill>
                          <a:latin typeface="Arial" panose="020B0604020202020204" pitchFamily="34" charset="0"/>
                          <a:cs typeface="Arial" panose="020B0604020202020204" pitchFamily="34" charset="0"/>
                        </a:rPr>
                        <a:t>cells</a:t>
                      </a:r>
                      <a:r>
                        <a:rPr lang="hu-HU" sz="1500" baseline="0" dirty="0" smtClean="0">
                          <a:solidFill>
                            <a:srgbClr val="002060"/>
                          </a:solidFill>
                          <a:latin typeface="Arial" panose="020B0604020202020204" pitchFamily="34" charset="0"/>
                          <a:cs typeface="Arial" panose="020B0604020202020204" pitchFamily="34" charset="0"/>
                        </a:rPr>
                        <a:t> </a:t>
                      </a:r>
                      <a:r>
                        <a:rPr lang="hu-HU" sz="1500" baseline="0" dirty="0" err="1" smtClean="0">
                          <a:solidFill>
                            <a:srgbClr val="002060"/>
                          </a:solidFill>
                          <a:latin typeface="Arial" panose="020B0604020202020204" pitchFamily="34" charset="0"/>
                          <a:cs typeface="Arial" panose="020B0604020202020204" pitchFamily="34" charset="0"/>
                        </a:rPr>
                        <a:t>by</a:t>
                      </a:r>
                      <a:r>
                        <a:rPr lang="hu-HU" sz="1500" baseline="0" dirty="0" smtClean="0">
                          <a:solidFill>
                            <a:srgbClr val="002060"/>
                          </a:solidFill>
                          <a:latin typeface="Arial" panose="020B0604020202020204" pitchFamily="34" charset="0"/>
                          <a:cs typeface="Arial" panose="020B0604020202020204" pitchFamily="34" charset="0"/>
                        </a:rPr>
                        <a:t> </a:t>
                      </a:r>
                      <a:r>
                        <a:rPr lang="hu-HU" sz="1500" baseline="0" dirty="0" err="1" smtClean="0">
                          <a:solidFill>
                            <a:srgbClr val="002060"/>
                          </a:solidFill>
                          <a:latin typeface="Arial" panose="020B0604020202020204" pitchFamily="34" charset="0"/>
                          <a:cs typeface="Arial" panose="020B0604020202020204" pitchFamily="34" charset="0"/>
                        </a:rPr>
                        <a:t>growth</a:t>
                      </a:r>
                      <a:r>
                        <a:rPr lang="hu-HU" sz="1500" baseline="0" dirty="0" smtClean="0">
                          <a:solidFill>
                            <a:srgbClr val="002060"/>
                          </a:solidFill>
                          <a:latin typeface="Arial" panose="020B0604020202020204" pitchFamily="34" charset="0"/>
                          <a:cs typeface="Arial" panose="020B0604020202020204" pitchFamily="34" charset="0"/>
                        </a:rPr>
                        <a:t> </a:t>
                      </a:r>
                      <a:r>
                        <a:rPr lang="hu-HU" sz="1500" baseline="0" dirty="0" err="1" smtClean="0">
                          <a:solidFill>
                            <a:srgbClr val="002060"/>
                          </a:solidFill>
                          <a:latin typeface="Arial" panose="020B0604020202020204" pitchFamily="34" charset="0"/>
                          <a:cs typeface="Arial" panose="020B0604020202020204" pitchFamily="34" charset="0"/>
                        </a:rPr>
                        <a:t>factors</a:t>
                      </a:r>
                      <a:endParaRPr lang="hu-HU" sz="1500" dirty="0">
                        <a:solidFill>
                          <a:srgbClr val="002060"/>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hu-HU" sz="1500" dirty="0" smtClean="0">
                          <a:solidFill>
                            <a:srgbClr val="002060"/>
                          </a:solidFill>
                          <a:latin typeface="Arial" panose="020B0604020202020204" pitchFamily="34" charset="0"/>
                          <a:cs typeface="Arial" panose="020B0604020202020204" pitchFamily="34" charset="0"/>
                        </a:rPr>
                        <a:t>1996 - </a:t>
                      </a:r>
                      <a:endParaRPr lang="hu-HU" sz="1500" dirty="0">
                        <a:solidFill>
                          <a:srgbClr val="002060"/>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hu-HU" sz="1500" dirty="0" err="1" smtClean="0">
                          <a:solidFill>
                            <a:srgbClr val="002060"/>
                          </a:solidFill>
                          <a:latin typeface="Arial" panose="020B0604020202020204" pitchFamily="34" charset="0"/>
                          <a:cs typeface="Arial" panose="020B0604020202020204" pitchFamily="34" charset="0"/>
                        </a:rPr>
                        <a:t>DSc</a:t>
                      </a:r>
                      <a:endParaRPr lang="hu-HU" sz="1500" dirty="0">
                        <a:solidFill>
                          <a:srgbClr val="002060"/>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hu-HU" sz="1500" dirty="0" smtClean="0">
                          <a:solidFill>
                            <a:srgbClr val="002060"/>
                          </a:solidFill>
                          <a:latin typeface="Arial" panose="020B0604020202020204" pitchFamily="34" charset="0"/>
                          <a:cs typeface="Arial" panose="020B0604020202020204" pitchFamily="34" charset="0"/>
                        </a:rPr>
                        <a:t>The </a:t>
                      </a:r>
                      <a:r>
                        <a:rPr lang="hu-HU" sz="1500" dirty="0" err="1" smtClean="0">
                          <a:solidFill>
                            <a:srgbClr val="002060"/>
                          </a:solidFill>
                          <a:latin typeface="Arial" panose="020B0604020202020204" pitchFamily="34" charset="0"/>
                          <a:cs typeface="Arial" panose="020B0604020202020204" pitchFamily="34" charset="0"/>
                        </a:rPr>
                        <a:t>molecular</a:t>
                      </a:r>
                      <a:r>
                        <a:rPr lang="hu-HU" sz="1500" dirty="0" smtClean="0">
                          <a:solidFill>
                            <a:srgbClr val="002060"/>
                          </a:solidFill>
                          <a:latin typeface="Arial" panose="020B0604020202020204" pitchFamily="34" charset="0"/>
                          <a:cs typeface="Arial" panose="020B0604020202020204" pitchFamily="34" charset="0"/>
                        </a:rPr>
                        <a:t> and </a:t>
                      </a:r>
                      <a:r>
                        <a:rPr lang="hu-HU" sz="1500" dirty="0" err="1" smtClean="0">
                          <a:solidFill>
                            <a:srgbClr val="002060"/>
                          </a:solidFill>
                          <a:latin typeface="Arial" panose="020B0604020202020204" pitchFamily="34" charset="0"/>
                          <a:cs typeface="Arial" panose="020B0604020202020204" pitchFamily="34" charset="0"/>
                        </a:rPr>
                        <a:t>clinical</a:t>
                      </a:r>
                      <a:r>
                        <a:rPr lang="hu-HU" sz="1500" dirty="0" smtClean="0">
                          <a:solidFill>
                            <a:srgbClr val="002060"/>
                          </a:solidFill>
                          <a:latin typeface="Arial" panose="020B0604020202020204" pitchFamily="34" charset="0"/>
                          <a:cs typeface="Arial" panose="020B0604020202020204" pitchFamily="34" charset="0"/>
                        </a:rPr>
                        <a:t> </a:t>
                      </a:r>
                      <a:r>
                        <a:rPr lang="hu-HU" sz="1500" dirty="0" err="1" smtClean="0">
                          <a:solidFill>
                            <a:srgbClr val="002060"/>
                          </a:solidFill>
                          <a:latin typeface="Arial" panose="020B0604020202020204" pitchFamily="34" charset="0"/>
                          <a:cs typeface="Arial" panose="020B0604020202020204" pitchFamily="34" charset="0"/>
                        </a:rPr>
                        <a:t>pharmacology</a:t>
                      </a:r>
                      <a:r>
                        <a:rPr lang="hu-HU" sz="1500" baseline="0" dirty="0" smtClean="0">
                          <a:solidFill>
                            <a:srgbClr val="002060"/>
                          </a:solidFill>
                          <a:latin typeface="Arial" panose="020B0604020202020204" pitchFamily="34" charset="0"/>
                          <a:cs typeface="Arial" panose="020B0604020202020204" pitchFamily="34" charset="0"/>
                        </a:rPr>
                        <a:t> of </a:t>
                      </a:r>
                      <a:r>
                        <a:rPr lang="hu-HU" sz="1500" baseline="0" dirty="0" err="1" smtClean="0">
                          <a:solidFill>
                            <a:srgbClr val="002060"/>
                          </a:solidFill>
                          <a:latin typeface="Arial" panose="020B0604020202020204" pitchFamily="34" charset="0"/>
                          <a:cs typeface="Arial" panose="020B0604020202020204" pitchFamily="34" charset="0"/>
                        </a:rPr>
                        <a:t>anticancer</a:t>
                      </a:r>
                      <a:r>
                        <a:rPr lang="hu-HU" sz="1500" baseline="0" dirty="0" smtClean="0">
                          <a:solidFill>
                            <a:srgbClr val="002060"/>
                          </a:solidFill>
                          <a:latin typeface="Arial" panose="020B0604020202020204" pitchFamily="34" charset="0"/>
                          <a:cs typeface="Arial" panose="020B0604020202020204" pitchFamily="34" charset="0"/>
                        </a:rPr>
                        <a:t> </a:t>
                      </a:r>
                      <a:r>
                        <a:rPr lang="hu-HU" sz="1500" baseline="0" dirty="0" err="1" smtClean="0">
                          <a:solidFill>
                            <a:srgbClr val="002060"/>
                          </a:solidFill>
                          <a:latin typeface="Arial" panose="020B0604020202020204" pitchFamily="34" charset="0"/>
                          <a:cs typeface="Arial" panose="020B0604020202020204" pitchFamily="34" charset="0"/>
                        </a:rPr>
                        <a:t>therapy</a:t>
                      </a:r>
                      <a:endParaRPr lang="hu-HU" sz="1500" dirty="0">
                        <a:solidFill>
                          <a:srgbClr val="002060"/>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hu-HU" sz="1500" dirty="0" smtClean="0">
                          <a:solidFill>
                            <a:srgbClr val="002060"/>
                          </a:solidFill>
                          <a:latin typeface="Arial" panose="020B0604020202020204" pitchFamily="34" charset="0"/>
                          <a:cs typeface="Arial" panose="020B0604020202020204" pitchFamily="34" charset="0"/>
                        </a:rPr>
                        <a:t>2002 - </a:t>
                      </a:r>
                      <a:endParaRPr lang="hu-HU" sz="1500" dirty="0">
                        <a:solidFill>
                          <a:srgbClr val="002060"/>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hu-HU" sz="1500" dirty="0" smtClean="0">
                          <a:solidFill>
                            <a:srgbClr val="002060"/>
                          </a:solidFill>
                          <a:latin typeface="Arial" panose="020B0604020202020204" pitchFamily="34" charset="0"/>
                          <a:cs typeface="Arial" panose="020B0604020202020204" pitchFamily="34" charset="0"/>
                        </a:rPr>
                        <a:t>MA</a:t>
                      </a:r>
                      <a:endParaRPr lang="hu-HU" sz="1500" dirty="0">
                        <a:solidFill>
                          <a:srgbClr val="002060"/>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hu-HU" sz="1500" dirty="0" smtClean="0">
                          <a:solidFill>
                            <a:srgbClr val="002060"/>
                          </a:solidFill>
                          <a:latin typeface="Arial" panose="020B0604020202020204" pitchFamily="34" charset="0"/>
                          <a:cs typeface="Arial" panose="020B0604020202020204" pitchFamily="34" charset="0"/>
                        </a:rPr>
                        <a:t>University of Oxford</a:t>
                      </a:r>
                      <a:endParaRPr lang="hu-HU" sz="1500" dirty="0">
                        <a:solidFill>
                          <a:srgbClr val="002060"/>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1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5250" y="142875"/>
            <a:ext cx="3170238" cy="1368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6803" name="Rectangle 9"/>
          <p:cNvSpPr>
            <a:spLocks noChangeArrowheads="1"/>
          </p:cNvSpPr>
          <p:nvPr/>
        </p:nvSpPr>
        <p:spPr bwMode="auto">
          <a:xfrm rot="5400000" flipH="1">
            <a:off x="6400006" y="-2375693"/>
            <a:ext cx="249237" cy="6286500"/>
          </a:xfrm>
          <a:prstGeom prst="rect">
            <a:avLst/>
          </a:prstGeom>
          <a:gradFill rotWithShape="0">
            <a:gsLst>
              <a:gs pos="0">
                <a:srgbClr val="FFEFD1"/>
              </a:gs>
              <a:gs pos="64999">
                <a:srgbClr val="F0EBD5"/>
              </a:gs>
              <a:gs pos="100000">
                <a:srgbClr val="D1C39F"/>
              </a:gs>
            </a:gsLst>
            <a:lin ang="5400000"/>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hu-HU" altLang="hu-HU">
              <a:solidFill>
                <a:srgbClr val="000000"/>
              </a:solidFill>
            </a:endParaRPr>
          </a:p>
        </p:txBody>
      </p:sp>
      <p:sp>
        <p:nvSpPr>
          <p:cNvPr id="7" name="Rectangle 6"/>
          <p:cNvSpPr>
            <a:spLocks noChangeArrowheads="1"/>
          </p:cNvSpPr>
          <p:nvPr/>
        </p:nvSpPr>
        <p:spPr bwMode="auto">
          <a:xfrm>
            <a:off x="547961" y="1844824"/>
            <a:ext cx="3684959" cy="490364"/>
          </a:xfrm>
          <a:prstGeom prst="rect">
            <a:avLst/>
          </a:prstGeom>
          <a:noFill/>
          <a:ln w="9525">
            <a:noFill/>
            <a:miter lim="800000"/>
            <a:headEnd/>
            <a:tailEnd/>
          </a:ln>
          <a:effectLst/>
        </p:spPr>
        <p:txBody>
          <a:bodyPr/>
          <a:lstStyle/>
          <a:p>
            <a:pPr marL="342900" indent="-342900" algn="just">
              <a:lnSpc>
                <a:spcPct val="150000"/>
              </a:lnSpc>
              <a:defRPr/>
            </a:pPr>
            <a:r>
              <a:rPr lang="hu-HU" sz="1600" b="1" dirty="0" err="1">
                <a:solidFill>
                  <a:srgbClr val="002060"/>
                </a:solidFill>
                <a:cs typeface="+mn-cs"/>
              </a:rPr>
              <a:t>Medical</a:t>
            </a:r>
            <a:r>
              <a:rPr lang="hu-HU" sz="1600" b="1" dirty="0">
                <a:solidFill>
                  <a:srgbClr val="002060"/>
                </a:solidFill>
                <a:cs typeface="+mn-cs"/>
              </a:rPr>
              <a:t> </a:t>
            </a:r>
            <a:r>
              <a:rPr lang="hu-HU" sz="1600" b="1" dirty="0" err="1">
                <a:solidFill>
                  <a:srgbClr val="002060"/>
                </a:solidFill>
                <a:cs typeface="+mn-cs"/>
              </a:rPr>
              <a:t>Oncology</a:t>
            </a:r>
            <a:r>
              <a:rPr lang="hu-HU" sz="1600" b="1" dirty="0" smtClean="0">
                <a:solidFill>
                  <a:srgbClr val="002060"/>
                </a:solidFill>
                <a:cs typeface="+mn-cs"/>
              </a:rPr>
              <a:t> </a:t>
            </a:r>
            <a:r>
              <a:rPr lang="hu-HU" sz="1600" b="1" dirty="0" err="1" smtClean="0">
                <a:solidFill>
                  <a:srgbClr val="002060"/>
                </a:solidFill>
                <a:cs typeface="+mn-cs"/>
              </a:rPr>
              <a:t>Carreer</a:t>
            </a:r>
            <a:endParaRPr lang="hu-HU" sz="1600" b="1" dirty="0">
              <a:solidFill>
                <a:srgbClr val="002060"/>
              </a:solidFill>
              <a:cs typeface="+mn-cs"/>
            </a:endParaRPr>
          </a:p>
          <a:p>
            <a:pPr>
              <a:defRPr/>
            </a:pPr>
            <a:endParaRPr lang="hu-HU" sz="1600" dirty="0">
              <a:solidFill>
                <a:srgbClr val="002060"/>
              </a:solidFill>
              <a:cs typeface="+mn-cs"/>
            </a:endParaRPr>
          </a:p>
          <a:p>
            <a:pPr>
              <a:defRPr/>
            </a:pPr>
            <a:r>
              <a:rPr lang="en-US" sz="1600" dirty="0">
                <a:solidFill>
                  <a:srgbClr val="002060"/>
                </a:solidFill>
                <a:cs typeface="+mn-cs"/>
              </a:rPr>
              <a:t> </a:t>
            </a:r>
            <a:endParaRPr lang="hu-HU" sz="1600" dirty="0">
              <a:solidFill>
                <a:srgbClr val="002060"/>
              </a:solidFill>
              <a:cs typeface="+mn-cs"/>
            </a:endParaRPr>
          </a:p>
          <a:p>
            <a:pPr marL="342900" indent="-342900" algn="just">
              <a:lnSpc>
                <a:spcPct val="115000"/>
              </a:lnSpc>
              <a:defRPr/>
            </a:pPr>
            <a:r>
              <a:rPr lang="hu-HU" sz="1600" i="1" dirty="0">
                <a:solidFill>
                  <a:srgbClr val="000066"/>
                </a:solidFill>
                <a:cs typeface="+mn-cs"/>
              </a:rPr>
              <a:t>	</a:t>
            </a:r>
            <a:endParaRPr lang="en-GB" sz="1600" i="1" dirty="0">
              <a:solidFill>
                <a:srgbClr val="000066"/>
              </a:solidFill>
              <a:cs typeface="+mn-cs"/>
            </a:endParaRPr>
          </a:p>
          <a:p>
            <a:pPr marL="342900" indent="-342900" algn="just">
              <a:defRPr/>
            </a:pPr>
            <a:endParaRPr lang="hu-HU" sz="1200" b="1" dirty="0">
              <a:solidFill>
                <a:srgbClr val="000066"/>
              </a:solidFill>
              <a:effectLst>
                <a:outerShdw blurRad="38100" dist="38100" dir="2700000" algn="tl">
                  <a:srgbClr val="C0C0C0"/>
                </a:outerShdw>
              </a:effectLst>
              <a:cs typeface="+mn-cs"/>
            </a:endParaRPr>
          </a:p>
        </p:txBody>
      </p:sp>
      <p:sp>
        <p:nvSpPr>
          <p:cNvPr id="8" name="Rectangle 4"/>
          <p:cNvSpPr txBox="1">
            <a:spLocks noChangeArrowheads="1"/>
          </p:cNvSpPr>
          <p:nvPr/>
        </p:nvSpPr>
        <p:spPr bwMode="auto">
          <a:xfrm>
            <a:off x="2686050" y="639763"/>
            <a:ext cx="7410450" cy="360362"/>
          </a:xfrm>
          <a:prstGeom prst="rect">
            <a:avLst/>
          </a:prstGeom>
          <a:noFill/>
          <a:ln w="9525">
            <a:noFill/>
            <a:miter lim="800000"/>
            <a:headEnd/>
            <a:tailEnd/>
          </a:ln>
        </p:spPr>
        <p:txBody>
          <a:bodyPr/>
          <a:lstStyle/>
          <a:p>
            <a:pPr marL="342900" indent="-342900" algn="ctr">
              <a:lnSpc>
                <a:spcPct val="80000"/>
              </a:lnSpc>
              <a:spcBef>
                <a:spcPct val="20000"/>
              </a:spcBef>
              <a:buClr>
                <a:schemeClr val="accent1"/>
              </a:buClr>
              <a:buFont typeface="Wingdings" pitchFamily="2" charset="2"/>
              <a:buNone/>
              <a:defRPr/>
            </a:pPr>
            <a:r>
              <a:rPr lang="hu-HU" sz="1600" kern="0" dirty="0">
                <a:solidFill>
                  <a:srgbClr val="CC9900"/>
                </a:solidFill>
                <a:effectLst>
                  <a:outerShdw blurRad="38100" dist="38100" dir="2700000" algn="tl">
                    <a:srgbClr val="C0C0C0"/>
                  </a:outerShdw>
                </a:effectLst>
                <a:latin typeface="+mn-lt"/>
                <a:cs typeface="+mn-cs"/>
              </a:rPr>
              <a:t>H o n o r a r y  M e m b e r s h i p</a:t>
            </a:r>
          </a:p>
        </p:txBody>
      </p:sp>
      <p:graphicFrame>
        <p:nvGraphicFramePr>
          <p:cNvPr id="2" name="Táblázat 1"/>
          <p:cNvGraphicFramePr>
            <a:graphicFrameLocks noGrp="1"/>
          </p:cNvGraphicFramePr>
          <p:nvPr>
            <p:extLst>
              <p:ext uri="{D42A27DB-BD31-4B8C-83A1-F6EECF244321}">
                <p14:modId xmlns:p14="http://schemas.microsoft.com/office/powerpoint/2010/main" xmlns="" val="3430384175"/>
              </p:ext>
            </p:extLst>
          </p:nvPr>
        </p:nvGraphicFramePr>
        <p:xfrm>
          <a:off x="1568624" y="2492896"/>
          <a:ext cx="7632848" cy="4079240"/>
        </p:xfrm>
        <a:graphic>
          <a:graphicData uri="http://schemas.openxmlformats.org/drawingml/2006/table">
            <a:tbl>
              <a:tblPr firstRow="1" bandRow="1">
                <a:tableStyleId>{5C22544A-7EE6-4342-B048-85BDC9FD1C3A}</a:tableStyleId>
              </a:tblPr>
              <a:tblGrid>
                <a:gridCol w="1584176"/>
                <a:gridCol w="6048672"/>
              </a:tblGrid>
              <a:tr h="370840">
                <a:tc>
                  <a:txBody>
                    <a:bodyPr/>
                    <a:lstStyle/>
                    <a:p>
                      <a:pPr marL="0" algn="l" defTabSz="914400" rtl="0" eaLnBrk="1" latinLnBrk="0" hangingPunct="1"/>
                      <a:r>
                        <a:rPr lang="hu-HU" sz="1400" b="0" kern="1200" dirty="0" smtClean="0">
                          <a:solidFill>
                            <a:srgbClr val="002060"/>
                          </a:solidFill>
                          <a:latin typeface="Arial" panose="020B0604020202020204" pitchFamily="34" charset="0"/>
                          <a:ea typeface="+mn-ea"/>
                          <a:cs typeface="Arial" panose="020B0604020202020204" pitchFamily="34" charset="0"/>
                        </a:rPr>
                        <a:t>1984 - 1992</a:t>
                      </a:r>
                      <a:endParaRPr lang="hu-HU" sz="1400" b="0" kern="1200" dirty="0">
                        <a:solidFill>
                          <a:srgbClr val="002060"/>
                        </a:solidFill>
                        <a:latin typeface="Arial" panose="020B0604020202020204" pitchFamily="34" charset="0"/>
                        <a:ea typeface="+mn-ea"/>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lang="hu-HU" sz="1400" b="0" kern="1200" dirty="0" smtClean="0">
                          <a:solidFill>
                            <a:srgbClr val="002060"/>
                          </a:solidFill>
                          <a:latin typeface="Arial" panose="020B0604020202020204" pitchFamily="34" charset="0"/>
                          <a:ea typeface="+mn-ea"/>
                          <a:cs typeface="Arial" panose="020B0604020202020204" pitchFamily="34" charset="0"/>
                        </a:rPr>
                        <a:t>University of Glasgow</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pPr algn="l"/>
                      <a:r>
                        <a:rPr lang="hu-HU" sz="1400" dirty="0" smtClean="0">
                          <a:solidFill>
                            <a:srgbClr val="002060"/>
                          </a:solidFill>
                          <a:latin typeface="Arial" panose="020B0604020202020204" pitchFamily="34" charset="0"/>
                          <a:cs typeface="Arial" panose="020B0604020202020204" pitchFamily="34" charset="0"/>
                        </a:rPr>
                        <a:t>1990 - </a:t>
                      </a:r>
                      <a:r>
                        <a:rPr lang="hu-HU" sz="1400" dirty="0" err="1" smtClean="0">
                          <a:solidFill>
                            <a:srgbClr val="002060"/>
                          </a:solidFill>
                          <a:latin typeface="Arial" panose="020B0604020202020204" pitchFamily="34" charset="0"/>
                          <a:cs typeface="Arial" panose="020B0604020202020204" pitchFamily="34" charset="0"/>
                        </a:rPr>
                        <a:t>present</a:t>
                      </a:r>
                      <a:endParaRPr lang="hu-HU" sz="1400" dirty="0">
                        <a:solidFill>
                          <a:srgbClr val="002060"/>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dirty="0" smtClean="0">
                          <a:solidFill>
                            <a:srgbClr val="002060"/>
                          </a:solidFill>
                          <a:latin typeface="Arial" panose="020B0604020202020204" pitchFamily="34" charset="0"/>
                          <a:cs typeface="Arial" panose="020B0604020202020204" pitchFamily="34" charset="0"/>
                        </a:rPr>
                        <a:t>Honorary Professor of Pharmacology, University of Strathclyde</a:t>
                      </a:r>
                      <a:endParaRPr lang="hu-HU" sz="1400" dirty="0">
                        <a:solidFill>
                          <a:srgbClr val="002060"/>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hu-HU" sz="1400" dirty="0" smtClean="0">
                          <a:solidFill>
                            <a:srgbClr val="002060"/>
                          </a:solidFill>
                          <a:latin typeface="Arial" panose="020B0604020202020204" pitchFamily="34" charset="0"/>
                          <a:cs typeface="Arial" panose="020B0604020202020204" pitchFamily="34" charset="0"/>
                        </a:rPr>
                        <a:t>1992 - 2001</a:t>
                      </a:r>
                      <a:endParaRPr lang="hu-HU" sz="1400" dirty="0">
                        <a:solidFill>
                          <a:srgbClr val="002060"/>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dirty="0" smtClean="0">
                          <a:solidFill>
                            <a:srgbClr val="002060"/>
                          </a:solidFill>
                          <a:latin typeface="Arial" panose="020B0604020202020204" pitchFamily="34" charset="0"/>
                          <a:cs typeface="Arial" panose="020B0604020202020204" pitchFamily="34" charset="0"/>
                        </a:rPr>
                        <a:t>University of Birmingham </a:t>
                      </a:r>
                      <a:endParaRPr lang="hu-HU" sz="1400" dirty="0">
                        <a:solidFill>
                          <a:srgbClr val="002060"/>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hu-HU" sz="1400" dirty="0" smtClean="0">
                          <a:solidFill>
                            <a:srgbClr val="002060"/>
                          </a:solidFill>
                          <a:latin typeface="Arial" panose="020B0604020202020204" pitchFamily="34" charset="0"/>
                          <a:cs typeface="Arial" panose="020B0604020202020204" pitchFamily="34" charset="0"/>
                        </a:rPr>
                        <a:t>2001 - </a:t>
                      </a:r>
                      <a:r>
                        <a:rPr lang="hu-HU" sz="1400" dirty="0" err="1" smtClean="0">
                          <a:solidFill>
                            <a:srgbClr val="002060"/>
                          </a:solidFill>
                          <a:latin typeface="Arial" panose="020B0604020202020204" pitchFamily="34" charset="0"/>
                          <a:cs typeface="Arial" panose="020B0604020202020204" pitchFamily="34" charset="0"/>
                        </a:rPr>
                        <a:t>present</a:t>
                      </a:r>
                      <a:endParaRPr lang="hu-HU" sz="1400" dirty="0">
                        <a:solidFill>
                          <a:srgbClr val="002060"/>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dirty="0" smtClean="0">
                          <a:solidFill>
                            <a:srgbClr val="002060"/>
                          </a:solidFill>
                          <a:latin typeface="Arial" panose="020B0604020202020204" pitchFamily="34" charset="0"/>
                          <a:cs typeface="Arial" panose="020B0604020202020204" pitchFamily="34" charset="0"/>
                        </a:rPr>
                        <a:t>University of </a:t>
                      </a:r>
                      <a:r>
                        <a:rPr lang="hu-HU" sz="1400" dirty="0" smtClean="0">
                          <a:solidFill>
                            <a:srgbClr val="002060"/>
                          </a:solidFill>
                          <a:latin typeface="Arial" panose="020B0604020202020204" pitchFamily="34" charset="0"/>
                          <a:cs typeface="Arial" panose="020B0604020202020204" pitchFamily="34" charset="0"/>
                        </a:rPr>
                        <a:t>Oxford</a:t>
                      </a:r>
                      <a:r>
                        <a:rPr lang="en-GB" sz="1400" dirty="0" smtClean="0">
                          <a:solidFill>
                            <a:srgbClr val="002060"/>
                          </a:solidFill>
                          <a:latin typeface="Arial" panose="020B0604020202020204" pitchFamily="34" charset="0"/>
                          <a:cs typeface="Arial" panose="020B0604020202020204" pitchFamily="34" charset="0"/>
                        </a:rPr>
                        <a:t> </a:t>
                      </a:r>
                      <a:endParaRPr lang="hu-HU" sz="1400" dirty="0">
                        <a:solidFill>
                          <a:srgbClr val="002060"/>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hu-HU" sz="1400" dirty="0" smtClean="0">
                          <a:solidFill>
                            <a:srgbClr val="002060"/>
                          </a:solidFill>
                          <a:latin typeface="Arial" panose="020B0604020202020204" pitchFamily="34" charset="0"/>
                          <a:cs typeface="Arial" panose="020B0604020202020204" pitchFamily="34" charset="0"/>
                        </a:rPr>
                        <a:t>2009 - 2010</a:t>
                      </a:r>
                      <a:endParaRPr lang="hu-HU" sz="1400" dirty="0">
                        <a:solidFill>
                          <a:srgbClr val="002060"/>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solidFill>
                            <a:srgbClr val="002060"/>
                          </a:solidFill>
                          <a:latin typeface="Arial" panose="020B0604020202020204" pitchFamily="34" charset="0"/>
                          <a:cs typeface="Arial" panose="020B0604020202020204" pitchFamily="34" charset="0"/>
                        </a:rPr>
                        <a:t>Sidra Medical and Research Centre, Doha, Qatar (leave of absence)</a:t>
                      </a:r>
                      <a:endParaRPr lang="hu-HU" sz="1400" dirty="0" smtClean="0">
                        <a:solidFill>
                          <a:srgbClr val="002060"/>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hu-HU" sz="1400" dirty="0" smtClean="0">
                          <a:solidFill>
                            <a:srgbClr val="002060"/>
                          </a:solidFill>
                          <a:latin typeface="Arial" panose="020B0604020202020204" pitchFamily="34" charset="0"/>
                          <a:cs typeface="Arial" panose="020B0604020202020204" pitchFamily="34" charset="0"/>
                        </a:rPr>
                        <a:t>2009 - 2011 </a:t>
                      </a:r>
                      <a:endParaRPr lang="hu-HU" sz="1400" dirty="0">
                        <a:solidFill>
                          <a:srgbClr val="002060"/>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dirty="0" smtClean="0">
                          <a:solidFill>
                            <a:srgbClr val="002060"/>
                          </a:solidFill>
                          <a:latin typeface="Arial" panose="020B0604020202020204" pitchFamily="34" charset="0"/>
                          <a:cs typeface="Arial" panose="020B0604020202020204" pitchFamily="34" charset="0"/>
                        </a:rPr>
                        <a:t>President, European Society of Medical Oncology</a:t>
                      </a:r>
                      <a:endParaRPr lang="hu-HU" sz="1400" dirty="0">
                        <a:solidFill>
                          <a:srgbClr val="002060"/>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hu-HU" sz="1400" dirty="0" smtClean="0">
                          <a:solidFill>
                            <a:srgbClr val="002060"/>
                          </a:solidFill>
                          <a:latin typeface="Arial" panose="020B0604020202020204" pitchFamily="34" charset="0"/>
                          <a:cs typeface="Arial" panose="020B0604020202020204" pitchFamily="34" charset="0"/>
                        </a:rPr>
                        <a:t>2010 - </a:t>
                      </a:r>
                      <a:endParaRPr lang="hu-HU" sz="1400" dirty="0">
                        <a:solidFill>
                          <a:srgbClr val="002060"/>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solidFill>
                            <a:srgbClr val="002060"/>
                          </a:solidFill>
                          <a:latin typeface="Arial" panose="020B0604020202020204" pitchFamily="34" charset="0"/>
                          <a:cs typeface="Arial" panose="020B0604020202020204" pitchFamily="34" charset="0"/>
                        </a:rPr>
                        <a:t>Professor of Cancer Medicine,</a:t>
                      </a:r>
                      <a:r>
                        <a:rPr lang="hu-HU" sz="1400" dirty="0" smtClean="0">
                          <a:solidFill>
                            <a:srgbClr val="002060"/>
                          </a:solidFill>
                          <a:latin typeface="Arial" panose="020B0604020202020204" pitchFamily="34" charset="0"/>
                          <a:cs typeface="Arial" panose="020B0604020202020204" pitchFamily="34" charset="0"/>
                        </a:rPr>
                        <a:t> </a:t>
                      </a:r>
                      <a:r>
                        <a:rPr lang="en-GB" sz="1400" dirty="0" smtClean="0">
                          <a:solidFill>
                            <a:srgbClr val="002060"/>
                          </a:solidFill>
                          <a:latin typeface="Arial" panose="020B0604020202020204" pitchFamily="34" charset="0"/>
                          <a:cs typeface="Arial" panose="020B0604020202020204" pitchFamily="34" charset="0"/>
                        </a:rPr>
                        <a:t>Oxford University Hospitals Trust</a:t>
                      </a:r>
                      <a:endParaRPr lang="hu-HU" sz="1400" dirty="0" smtClean="0">
                        <a:solidFill>
                          <a:srgbClr val="002060"/>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hu-HU" sz="1400" dirty="0" smtClean="0">
                          <a:solidFill>
                            <a:srgbClr val="002060"/>
                          </a:solidFill>
                          <a:latin typeface="Arial" panose="020B0604020202020204" pitchFamily="34" charset="0"/>
                          <a:cs typeface="Arial" panose="020B0604020202020204" pitchFamily="34" charset="0"/>
                        </a:rPr>
                        <a:t>2010 - 2012</a:t>
                      </a:r>
                      <a:endParaRPr lang="hu-HU" sz="1400" dirty="0">
                        <a:solidFill>
                          <a:srgbClr val="002060"/>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solidFill>
                            <a:srgbClr val="002060"/>
                          </a:solidFill>
                          <a:latin typeface="Arial" panose="020B0604020202020204" pitchFamily="34" charset="0"/>
                          <a:cs typeface="Arial" panose="020B0604020202020204" pitchFamily="34" charset="0"/>
                        </a:rPr>
                        <a:t>Seconded as Health Adviser to Sec State for Health ,UK</a:t>
                      </a:r>
                      <a:endParaRPr lang="hu-HU" sz="1400" dirty="0" smtClean="0">
                        <a:solidFill>
                          <a:srgbClr val="002060"/>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hu-HU" sz="1400" dirty="0" smtClean="0">
                          <a:solidFill>
                            <a:srgbClr val="002060"/>
                          </a:solidFill>
                          <a:latin typeface="Arial" panose="020B0604020202020204" pitchFamily="34" charset="0"/>
                          <a:cs typeface="Arial" panose="020B0604020202020204" pitchFamily="34" charset="0"/>
                        </a:rPr>
                        <a:t>2015 -</a:t>
                      </a:r>
                      <a:endParaRPr lang="hu-HU" sz="1400" dirty="0">
                        <a:solidFill>
                          <a:srgbClr val="002060"/>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solidFill>
                            <a:srgbClr val="002060"/>
                          </a:solidFill>
                          <a:latin typeface="Arial" panose="020B0604020202020204" pitchFamily="34" charset="0"/>
                          <a:cs typeface="Arial" panose="020B0604020202020204" pitchFamily="34" charset="0"/>
                        </a:rPr>
                        <a:t>Honorary Professor, 2nd Military University of Shanghai</a:t>
                      </a:r>
                      <a:endParaRPr lang="hu-HU" sz="1400" dirty="0" smtClean="0">
                        <a:solidFill>
                          <a:srgbClr val="002060"/>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hu-HU" sz="1400" dirty="0" smtClean="0">
                          <a:solidFill>
                            <a:srgbClr val="002060"/>
                          </a:solidFill>
                          <a:latin typeface="Arial" panose="020B0604020202020204" pitchFamily="34" charset="0"/>
                          <a:cs typeface="Arial" panose="020B0604020202020204" pitchFamily="34" charset="0"/>
                        </a:rPr>
                        <a:t>2015 -</a:t>
                      </a:r>
                      <a:endParaRPr lang="hu-HU" sz="1400" dirty="0">
                        <a:solidFill>
                          <a:srgbClr val="002060"/>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solidFill>
                            <a:srgbClr val="002060"/>
                          </a:solidFill>
                          <a:latin typeface="Arial" panose="020B0604020202020204" pitchFamily="34" charset="0"/>
                          <a:cs typeface="Arial" panose="020B0604020202020204" pitchFamily="34" charset="0"/>
                        </a:rPr>
                        <a:t>Honorary Professor, University of Xiamen</a:t>
                      </a:r>
                      <a:endParaRPr lang="hu-HU" sz="1400" dirty="0" smtClean="0">
                        <a:solidFill>
                          <a:srgbClr val="002060"/>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hu-HU" sz="1400" dirty="0" smtClean="0">
                          <a:solidFill>
                            <a:srgbClr val="002060"/>
                          </a:solidFill>
                          <a:latin typeface="Arial" panose="020B0604020202020204" pitchFamily="34" charset="0"/>
                          <a:cs typeface="Arial" panose="020B0604020202020204" pitchFamily="34" charset="0"/>
                        </a:rPr>
                        <a:t>2015 -</a:t>
                      </a:r>
                      <a:endParaRPr lang="hu-HU" sz="1400" dirty="0">
                        <a:solidFill>
                          <a:srgbClr val="002060"/>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1" dirty="0" smtClean="0">
                          <a:solidFill>
                            <a:srgbClr val="002060"/>
                          </a:solidFill>
                          <a:latin typeface="Arial" panose="020B0604020202020204" pitchFamily="34" charset="0"/>
                          <a:cs typeface="Arial" panose="020B0604020202020204" pitchFamily="34" charset="0"/>
                        </a:rPr>
                        <a:t>Editor in Chief, Journal of Global Oncology</a:t>
                      </a:r>
                      <a:endParaRPr lang="hu-HU" sz="1400" dirty="0" smtClean="0">
                        <a:solidFill>
                          <a:srgbClr val="002060"/>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xmlns="" val="37692370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1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5250" y="142875"/>
            <a:ext cx="3170238" cy="1368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6803" name="Rectangle 9"/>
          <p:cNvSpPr>
            <a:spLocks noChangeArrowheads="1"/>
          </p:cNvSpPr>
          <p:nvPr/>
        </p:nvSpPr>
        <p:spPr bwMode="auto">
          <a:xfrm rot="5400000" flipH="1">
            <a:off x="6400006" y="-2375693"/>
            <a:ext cx="249237" cy="6286500"/>
          </a:xfrm>
          <a:prstGeom prst="rect">
            <a:avLst/>
          </a:prstGeom>
          <a:gradFill rotWithShape="0">
            <a:gsLst>
              <a:gs pos="0">
                <a:srgbClr val="FFEFD1"/>
              </a:gs>
              <a:gs pos="64999">
                <a:srgbClr val="F0EBD5"/>
              </a:gs>
              <a:gs pos="100000">
                <a:srgbClr val="D1C39F"/>
              </a:gs>
            </a:gsLst>
            <a:lin ang="5400000"/>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hu-HU" altLang="hu-HU">
              <a:solidFill>
                <a:srgbClr val="000000"/>
              </a:solidFill>
            </a:endParaRPr>
          </a:p>
        </p:txBody>
      </p:sp>
      <p:sp>
        <p:nvSpPr>
          <p:cNvPr id="7" name="Rectangle 6"/>
          <p:cNvSpPr>
            <a:spLocks noChangeArrowheads="1"/>
          </p:cNvSpPr>
          <p:nvPr/>
        </p:nvSpPr>
        <p:spPr bwMode="auto">
          <a:xfrm>
            <a:off x="560512" y="1844824"/>
            <a:ext cx="3684959" cy="490364"/>
          </a:xfrm>
          <a:prstGeom prst="rect">
            <a:avLst/>
          </a:prstGeom>
          <a:noFill/>
          <a:ln w="9525">
            <a:noFill/>
            <a:miter lim="800000"/>
            <a:headEnd/>
            <a:tailEnd/>
          </a:ln>
          <a:effectLst/>
        </p:spPr>
        <p:txBody>
          <a:bodyPr/>
          <a:lstStyle/>
          <a:p>
            <a:pPr marL="342900" indent="-342900" algn="just">
              <a:lnSpc>
                <a:spcPct val="150000"/>
              </a:lnSpc>
              <a:defRPr/>
            </a:pPr>
            <a:r>
              <a:rPr lang="hu-HU" sz="1600" b="1" dirty="0" err="1" smtClean="0">
                <a:solidFill>
                  <a:srgbClr val="002060"/>
                </a:solidFill>
                <a:cs typeface="+mn-cs"/>
              </a:rPr>
              <a:t>Honours</a:t>
            </a:r>
            <a:r>
              <a:rPr lang="hu-HU" sz="1600" b="1" dirty="0" smtClean="0">
                <a:solidFill>
                  <a:srgbClr val="002060"/>
                </a:solidFill>
                <a:cs typeface="+mn-cs"/>
              </a:rPr>
              <a:t> </a:t>
            </a:r>
            <a:r>
              <a:rPr lang="hu-HU" sz="1600" b="1" dirty="0">
                <a:solidFill>
                  <a:srgbClr val="002060"/>
                </a:solidFill>
                <a:cs typeface="+mn-cs"/>
              </a:rPr>
              <a:t>and </a:t>
            </a:r>
            <a:r>
              <a:rPr lang="hu-HU" sz="1600" b="1" dirty="0" err="1">
                <a:solidFill>
                  <a:srgbClr val="002060"/>
                </a:solidFill>
                <a:cs typeface="+mn-cs"/>
              </a:rPr>
              <a:t>Fellowships</a:t>
            </a:r>
            <a:r>
              <a:rPr lang="hu-HU" sz="1600" b="1" dirty="0">
                <a:solidFill>
                  <a:srgbClr val="002060"/>
                </a:solidFill>
                <a:cs typeface="+mn-cs"/>
              </a:rPr>
              <a:t> </a:t>
            </a:r>
          </a:p>
          <a:p>
            <a:pPr>
              <a:defRPr/>
            </a:pPr>
            <a:endParaRPr lang="hu-HU" sz="1600" dirty="0">
              <a:solidFill>
                <a:srgbClr val="002060"/>
              </a:solidFill>
              <a:cs typeface="+mn-cs"/>
            </a:endParaRPr>
          </a:p>
          <a:p>
            <a:pPr>
              <a:defRPr/>
            </a:pPr>
            <a:r>
              <a:rPr lang="en-US" sz="1600" dirty="0">
                <a:solidFill>
                  <a:srgbClr val="002060"/>
                </a:solidFill>
                <a:cs typeface="+mn-cs"/>
              </a:rPr>
              <a:t> </a:t>
            </a:r>
            <a:endParaRPr lang="hu-HU" sz="1600" dirty="0">
              <a:solidFill>
                <a:srgbClr val="002060"/>
              </a:solidFill>
              <a:cs typeface="+mn-cs"/>
            </a:endParaRPr>
          </a:p>
          <a:p>
            <a:pPr marL="342900" indent="-342900" algn="just">
              <a:lnSpc>
                <a:spcPct val="115000"/>
              </a:lnSpc>
              <a:defRPr/>
            </a:pPr>
            <a:r>
              <a:rPr lang="hu-HU" sz="1600" i="1" dirty="0">
                <a:solidFill>
                  <a:srgbClr val="000066"/>
                </a:solidFill>
                <a:cs typeface="+mn-cs"/>
              </a:rPr>
              <a:t>	</a:t>
            </a:r>
            <a:endParaRPr lang="en-GB" sz="1600" i="1" dirty="0">
              <a:solidFill>
                <a:srgbClr val="000066"/>
              </a:solidFill>
              <a:cs typeface="+mn-cs"/>
            </a:endParaRPr>
          </a:p>
          <a:p>
            <a:pPr marL="342900" indent="-342900" algn="just">
              <a:defRPr/>
            </a:pPr>
            <a:endParaRPr lang="hu-HU" sz="1200" b="1" dirty="0">
              <a:solidFill>
                <a:srgbClr val="000066"/>
              </a:solidFill>
              <a:effectLst>
                <a:outerShdw blurRad="38100" dist="38100" dir="2700000" algn="tl">
                  <a:srgbClr val="C0C0C0"/>
                </a:outerShdw>
              </a:effectLst>
              <a:cs typeface="+mn-cs"/>
            </a:endParaRPr>
          </a:p>
        </p:txBody>
      </p:sp>
      <p:sp>
        <p:nvSpPr>
          <p:cNvPr id="8" name="Rectangle 4"/>
          <p:cNvSpPr txBox="1">
            <a:spLocks noChangeArrowheads="1"/>
          </p:cNvSpPr>
          <p:nvPr/>
        </p:nvSpPr>
        <p:spPr bwMode="auto">
          <a:xfrm>
            <a:off x="2686050" y="639763"/>
            <a:ext cx="7410450" cy="360362"/>
          </a:xfrm>
          <a:prstGeom prst="rect">
            <a:avLst/>
          </a:prstGeom>
          <a:noFill/>
          <a:ln w="9525">
            <a:noFill/>
            <a:miter lim="800000"/>
            <a:headEnd/>
            <a:tailEnd/>
          </a:ln>
        </p:spPr>
        <p:txBody>
          <a:bodyPr/>
          <a:lstStyle/>
          <a:p>
            <a:pPr marL="342900" indent="-342900" algn="ctr">
              <a:lnSpc>
                <a:spcPct val="80000"/>
              </a:lnSpc>
              <a:spcBef>
                <a:spcPct val="20000"/>
              </a:spcBef>
              <a:buClr>
                <a:schemeClr val="accent1"/>
              </a:buClr>
              <a:buFont typeface="Wingdings" pitchFamily="2" charset="2"/>
              <a:buNone/>
              <a:defRPr/>
            </a:pPr>
            <a:r>
              <a:rPr lang="hu-HU" sz="1600" kern="0" dirty="0">
                <a:solidFill>
                  <a:srgbClr val="CC9900"/>
                </a:solidFill>
                <a:effectLst>
                  <a:outerShdw blurRad="38100" dist="38100" dir="2700000" algn="tl">
                    <a:srgbClr val="C0C0C0"/>
                  </a:outerShdw>
                </a:effectLst>
                <a:latin typeface="+mn-lt"/>
                <a:cs typeface="+mn-cs"/>
              </a:rPr>
              <a:t>H o n o r a r y  M e m b e r s h i p</a:t>
            </a:r>
          </a:p>
        </p:txBody>
      </p:sp>
      <p:graphicFrame>
        <p:nvGraphicFramePr>
          <p:cNvPr id="2" name="Táblázat 1"/>
          <p:cNvGraphicFramePr>
            <a:graphicFrameLocks noGrp="1"/>
          </p:cNvGraphicFramePr>
          <p:nvPr>
            <p:extLst>
              <p:ext uri="{D42A27DB-BD31-4B8C-83A1-F6EECF244321}">
                <p14:modId xmlns:p14="http://schemas.microsoft.com/office/powerpoint/2010/main" xmlns="" val="3633066549"/>
              </p:ext>
            </p:extLst>
          </p:nvPr>
        </p:nvGraphicFramePr>
        <p:xfrm>
          <a:off x="1208584" y="2564904"/>
          <a:ext cx="8280919" cy="3708400"/>
        </p:xfrm>
        <a:graphic>
          <a:graphicData uri="http://schemas.openxmlformats.org/drawingml/2006/table">
            <a:tbl>
              <a:tblPr firstRow="1" bandRow="1">
                <a:tableStyleId>{5C22544A-7EE6-4342-B048-85BDC9FD1C3A}</a:tableStyleId>
              </a:tblPr>
              <a:tblGrid>
                <a:gridCol w="807895"/>
                <a:gridCol w="7473024"/>
              </a:tblGrid>
              <a:tr h="370840">
                <a:tc>
                  <a:txBody>
                    <a:bodyPr/>
                    <a:lstStyle/>
                    <a:p>
                      <a:pPr algn="l"/>
                      <a:r>
                        <a:rPr lang="hu-HU" sz="1400" b="0" dirty="0" smtClean="0">
                          <a:solidFill>
                            <a:srgbClr val="002060"/>
                          </a:solidFill>
                          <a:latin typeface="Arial" panose="020B0604020202020204" pitchFamily="34" charset="0"/>
                          <a:cs typeface="Arial" panose="020B0604020202020204" pitchFamily="34" charset="0"/>
                        </a:rPr>
                        <a:t>1995 </a:t>
                      </a:r>
                      <a:endParaRPr lang="hu-HU" sz="1400" b="0" dirty="0">
                        <a:solidFill>
                          <a:srgbClr val="002060"/>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b="0" dirty="0" smtClean="0">
                          <a:solidFill>
                            <a:srgbClr val="002060"/>
                          </a:solidFill>
                          <a:latin typeface="Arial" panose="020B0604020202020204" pitchFamily="34" charset="0"/>
                          <a:cs typeface="Arial" panose="020B0604020202020204" pitchFamily="34" charset="0"/>
                        </a:rPr>
                        <a:t>Elected Fellow of Royal College of Physicians and Surgeons, Glasgow (FRCP, </a:t>
                      </a:r>
                      <a:r>
                        <a:rPr lang="en-US" sz="1400" b="0" dirty="0" err="1" smtClean="0">
                          <a:solidFill>
                            <a:srgbClr val="002060"/>
                          </a:solidFill>
                          <a:latin typeface="Arial" panose="020B0604020202020204" pitchFamily="34" charset="0"/>
                          <a:cs typeface="Arial" panose="020B0604020202020204" pitchFamily="34" charset="0"/>
                        </a:rPr>
                        <a:t>Glas</a:t>
                      </a:r>
                      <a:r>
                        <a:rPr lang="en-US" sz="1400" b="0" dirty="0" smtClean="0">
                          <a:solidFill>
                            <a:srgbClr val="002060"/>
                          </a:solidFill>
                          <a:latin typeface="Arial" panose="020B0604020202020204" pitchFamily="34" charset="0"/>
                          <a:cs typeface="Arial" panose="020B0604020202020204" pitchFamily="34" charset="0"/>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hu-HU" sz="1400" dirty="0" smtClean="0">
                          <a:solidFill>
                            <a:srgbClr val="002060"/>
                          </a:solidFill>
                          <a:latin typeface="Arial" panose="020B0604020202020204" pitchFamily="34" charset="0"/>
                          <a:cs typeface="Arial" panose="020B0604020202020204" pitchFamily="34" charset="0"/>
                        </a:rPr>
                        <a:t>1996 </a:t>
                      </a:r>
                      <a:endParaRPr lang="hu-HU" sz="1400" dirty="0">
                        <a:solidFill>
                          <a:srgbClr val="002060"/>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dirty="0" smtClean="0">
                          <a:solidFill>
                            <a:srgbClr val="002060"/>
                          </a:solidFill>
                          <a:latin typeface="Arial" panose="020B0604020202020204" pitchFamily="34" charset="0"/>
                          <a:cs typeface="Arial" panose="020B0604020202020204" pitchFamily="34" charset="0"/>
                        </a:rPr>
                        <a:t>Elected Fellow of Royal College of Physicians, London  (FRCP, Lon)</a:t>
                      </a:r>
                      <a:endParaRPr lang="hu-HU" sz="1400" dirty="0">
                        <a:solidFill>
                          <a:srgbClr val="002060"/>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hu-HU" sz="1400" dirty="0" smtClean="0">
                          <a:solidFill>
                            <a:srgbClr val="002060"/>
                          </a:solidFill>
                          <a:latin typeface="Arial" panose="020B0604020202020204" pitchFamily="34" charset="0"/>
                          <a:cs typeface="Arial" panose="020B0604020202020204" pitchFamily="34" charset="0"/>
                        </a:rPr>
                        <a:t>2000 </a:t>
                      </a:r>
                      <a:endParaRPr lang="hu-HU" sz="1400" dirty="0">
                        <a:solidFill>
                          <a:srgbClr val="002060"/>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dirty="0" smtClean="0">
                          <a:solidFill>
                            <a:srgbClr val="002060"/>
                          </a:solidFill>
                          <a:latin typeface="Arial" panose="020B0604020202020204" pitchFamily="34" charset="0"/>
                          <a:cs typeface="Arial" panose="020B0604020202020204" pitchFamily="34" charset="0"/>
                        </a:rPr>
                        <a:t>Elected Fellow of Academy of Medical Sciences (</a:t>
                      </a:r>
                      <a:r>
                        <a:rPr lang="en-US" sz="1400" dirty="0" err="1" smtClean="0">
                          <a:solidFill>
                            <a:srgbClr val="002060"/>
                          </a:solidFill>
                          <a:latin typeface="Arial" panose="020B0604020202020204" pitchFamily="34" charset="0"/>
                          <a:cs typeface="Arial" panose="020B0604020202020204" pitchFamily="34" charset="0"/>
                        </a:rPr>
                        <a:t>FMed</a:t>
                      </a:r>
                      <a:r>
                        <a:rPr lang="en-US" sz="1400" dirty="0" smtClean="0">
                          <a:solidFill>
                            <a:srgbClr val="002060"/>
                          </a:solidFill>
                          <a:latin typeface="Arial" panose="020B0604020202020204" pitchFamily="34" charset="0"/>
                          <a:cs typeface="Arial" panose="020B0604020202020204" pitchFamily="34" charset="0"/>
                        </a:rPr>
                        <a:t> </a:t>
                      </a:r>
                      <a:r>
                        <a:rPr lang="en-US" sz="1400" dirty="0" err="1" smtClean="0">
                          <a:solidFill>
                            <a:srgbClr val="002060"/>
                          </a:solidFill>
                          <a:latin typeface="Arial" panose="020B0604020202020204" pitchFamily="34" charset="0"/>
                          <a:cs typeface="Arial" panose="020B0604020202020204" pitchFamily="34" charset="0"/>
                        </a:rPr>
                        <a:t>Sci</a:t>
                      </a:r>
                      <a:r>
                        <a:rPr lang="en-US" sz="1400" dirty="0" smtClean="0">
                          <a:solidFill>
                            <a:srgbClr val="002060"/>
                          </a:solidFill>
                          <a:latin typeface="Arial" panose="020B0604020202020204" pitchFamily="34" charset="0"/>
                          <a:cs typeface="Arial" panose="020B0604020202020204" pitchFamily="34" charset="0"/>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hu-HU" sz="1400" dirty="0" smtClean="0">
                          <a:solidFill>
                            <a:srgbClr val="002060"/>
                          </a:solidFill>
                          <a:latin typeface="Arial" panose="020B0604020202020204" pitchFamily="34" charset="0"/>
                          <a:cs typeface="Arial" panose="020B0604020202020204" pitchFamily="34" charset="0"/>
                        </a:rPr>
                        <a:t>2002 </a:t>
                      </a:r>
                      <a:endParaRPr lang="hu-HU" sz="1400" dirty="0">
                        <a:solidFill>
                          <a:srgbClr val="002060"/>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dirty="0" smtClean="0">
                          <a:solidFill>
                            <a:srgbClr val="002060"/>
                          </a:solidFill>
                          <a:latin typeface="Arial" panose="020B0604020202020204" pitchFamily="34" charset="0"/>
                          <a:cs typeface="Arial" panose="020B0604020202020204" pitchFamily="34" charset="0"/>
                        </a:rPr>
                        <a:t>Awarded Commander of Order of British Empire, by HM the Queen  (CBE) </a:t>
                      </a:r>
                      <a:endParaRPr lang="hu-HU" sz="1400" dirty="0">
                        <a:solidFill>
                          <a:srgbClr val="002060"/>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hu-HU" sz="1400" dirty="0" smtClean="0">
                          <a:solidFill>
                            <a:srgbClr val="002060"/>
                          </a:solidFill>
                          <a:latin typeface="Arial" panose="020B0604020202020204" pitchFamily="34" charset="0"/>
                          <a:cs typeface="Arial" panose="020B0604020202020204" pitchFamily="34" charset="0"/>
                        </a:rPr>
                        <a:t>2007 </a:t>
                      </a:r>
                      <a:endParaRPr lang="hu-HU" sz="1400" dirty="0">
                        <a:solidFill>
                          <a:srgbClr val="002060"/>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dirty="0" smtClean="0">
                          <a:solidFill>
                            <a:srgbClr val="002060"/>
                          </a:solidFill>
                          <a:latin typeface="Arial" panose="020B0604020202020204" pitchFamily="34" charset="0"/>
                          <a:cs typeface="Arial" panose="020B0604020202020204" pitchFamily="34" charset="0"/>
                        </a:rPr>
                        <a:t>Elected Honorary Fellow of Royal College of General Practitioners    (FRCGP)</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hu-HU" sz="1400" dirty="0" smtClean="0">
                          <a:solidFill>
                            <a:srgbClr val="002060"/>
                          </a:solidFill>
                          <a:latin typeface="Arial" panose="020B0604020202020204" pitchFamily="34" charset="0"/>
                          <a:cs typeface="Arial" panose="020B0604020202020204" pitchFamily="34" charset="0"/>
                        </a:rPr>
                        <a:t>2009 </a:t>
                      </a:r>
                      <a:endParaRPr lang="hu-HU" sz="1400" dirty="0">
                        <a:solidFill>
                          <a:srgbClr val="002060"/>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dirty="0" smtClean="0">
                          <a:solidFill>
                            <a:srgbClr val="002060"/>
                          </a:solidFill>
                          <a:latin typeface="Arial" panose="020B0604020202020204" pitchFamily="34" charset="0"/>
                          <a:cs typeface="Arial" panose="020B0604020202020204" pitchFamily="34" charset="0"/>
                        </a:rPr>
                        <a:t>Elected Founding Fellow of European Academy of Cancer Sciences  (</a:t>
                      </a:r>
                      <a:r>
                        <a:rPr lang="en-US" sz="1400" dirty="0" err="1" smtClean="0">
                          <a:solidFill>
                            <a:srgbClr val="002060"/>
                          </a:solidFill>
                          <a:latin typeface="Arial" panose="020B0604020202020204" pitchFamily="34" charset="0"/>
                          <a:cs typeface="Arial" panose="020B0604020202020204" pitchFamily="34" charset="0"/>
                        </a:rPr>
                        <a:t>FCanSci</a:t>
                      </a:r>
                      <a:r>
                        <a:rPr lang="en-US" sz="1400" dirty="0" smtClean="0">
                          <a:solidFill>
                            <a:srgbClr val="002060"/>
                          </a:solidFill>
                          <a:latin typeface="Arial" panose="020B0604020202020204" pitchFamily="34" charset="0"/>
                          <a:cs typeface="Arial" panose="020B0604020202020204" pitchFamily="34" charset="0"/>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hu-HU" sz="1400" dirty="0" smtClean="0">
                          <a:solidFill>
                            <a:srgbClr val="002060"/>
                          </a:solidFill>
                          <a:latin typeface="Arial" panose="020B0604020202020204" pitchFamily="34" charset="0"/>
                          <a:cs typeface="Arial" panose="020B0604020202020204" pitchFamily="34" charset="0"/>
                        </a:rPr>
                        <a:t>2010</a:t>
                      </a:r>
                      <a:endParaRPr lang="hu-HU" sz="1400" dirty="0">
                        <a:solidFill>
                          <a:srgbClr val="002060"/>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dirty="0" smtClean="0">
                          <a:solidFill>
                            <a:srgbClr val="002060"/>
                          </a:solidFill>
                          <a:latin typeface="Arial" panose="020B0604020202020204" pitchFamily="34" charset="0"/>
                          <a:cs typeface="Arial" panose="020B0604020202020204" pitchFamily="34" charset="0"/>
                        </a:rPr>
                        <a:t>Elected Fellow of Royal College of Physicians, Edinburgh (FRCP, </a:t>
                      </a:r>
                      <a:r>
                        <a:rPr lang="en-US" sz="1400" dirty="0" err="1" smtClean="0">
                          <a:solidFill>
                            <a:srgbClr val="002060"/>
                          </a:solidFill>
                          <a:latin typeface="Arial" panose="020B0604020202020204" pitchFamily="34" charset="0"/>
                          <a:cs typeface="Arial" panose="020B0604020202020204" pitchFamily="34" charset="0"/>
                        </a:rPr>
                        <a:t>Edin</a:t>
                      </a:r>
                      <a:r>
                        <a:rPr lang="en-US" sz="1400" dirty="0" smtClean="0">
                          <a:solidFill>
                            <a:srgbClr val="002060"/>
                          </a:solidFill>
                          <a:latin typeface="Arial" panose="020B0604020202020204" pitchFamily="34" charset="0"/>
                          <a:cs typeface="Arial" panose="020B0604020202020204" pitchFamily="34" charset="0"/>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hu-HU" sz="1400" dirty="0" smtClean="0">
                          <a:solidFill>
                            <a:srgbClr val="002060"/>
                          </a:solidFill>
                          <a:latin typeface="Arial" panose="020B0604020202020204" pitchFamily="34" charset="0"/>
                          <a:cs typeface="Arial" panose="020B0604020202020204" pitchFamily="34" charset="0"/>
                        </a:rPr>
                        <a:t>2011</a:t>
                      </a:r>
                      <a:endParaRPr lang="hu-HU" sz="1400" dirty="0">
                        <a:solidFill>
                          <a:srgbClr val="002060"/>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dirty="0" smtClean="0">
                          <a:solidFill>
                            <a:srgbClr val="002060"/>
                          </a:solidFill>
                          <a:latin typeface="Arial" panose="020B0604020202020204" pitchFamily="34" charset="0"/>
                          <a:cs typeface="Arial" panose="020B0604020202020204" pitchFamily="34" charset="0"/>
                        </a:rPr>
                        <a:t>Adjunct Professor of Medicine, Weill-Cornell College of Medicine (NY)</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hu-HU" sz="1400" dirty="0" smtClean="0">
                          <a:solidFill>
                            <a:srgbClr val="002060"/>
                          </a:solidFill>
                          <a:latin typeface="Arial" panose="020B0604020202020204" pitchFamily="34" charset="0"/>
                          <a:cs typeface="Arial" panose="020B0604020202020204" pitchFamily="34" charset="0"/>
                        </a:rPr>
                        <a:t>2016</a:t>
                      </a:r>
                      <a:endParaRPr lang="hu-HU" sz="1400" dirty="0">
                        <a:solidFill>
                          <a:srgbClr val="002060"/>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kern="1200" dirty="0" smtClean="0">
                          <a:solidFill>
                            <a:srgbClr val="002060"/>
                          </a:solidFill>
                          <a:latin typeface="Arial" panose="020B0604020202020204" pitchFamily="34" charset="0"/>
                          <a:ea typeface="+mn-ea"/>
                          <a:cs typeface="Arial" panose="020B0604020202020204" pitchFamily="34" charset="0"/>
                        </a:rPr>
                        <a:t>Honorary Prof of Oncology,  2nd Military University of Shanghai </a:t>
                      </a:r>
                      <a:endParaRPr lang="en-US" sz="1400" kern="1200" dirty="0" smtClean="0">
                        <a:solidFill>
                          <a:srgbClr val="002060"/>
                        </a:solidFill>
                        <a:latin typeface="Arial" panose="020B0604020202020204" pitchFamily="34" charset="0"/>
                        <a:ea typeface="+mn-ea"/>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hu-HU" sz="1400" dirty="0" smtClean="0">
                          <a:solidFill>
                            <a:srgbClr val="002060"/>
                          </a:solidFill>
                          <a:latin typeface="Arial" panose="020B0604020202020204" pitchFamily="34" charset="0"/>
                          <a:cs typeface="Arial" panose="020B0604020202020204" pitchFamily="34" charset="0"/>
                        </a:rPr>
                        <a:t>2016</a:t>
                      </a:r>
                      <a:endParaRPr lang="hu-HU" sz="1400" dirty="0">
                        <a:solidFill>
                          <a:srgbClr val="002060"/>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dirty="0" smtClean="0">
                          <a:solidFill>
                            <a:srgbClr val="002060"/>
                          </a:solidFill>
                          <a:latin typeface="Arial" panose="020B0604020202020204" pitchFamily="34" charset="0"/>
                          <a:cs typeface="Arial" panose="020B0604020202020204" pitchFamily="34" charset="0"/>
                        </a:rPr>
                        <a:t>Honorary Prof of Oncology,  Xiamen University</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xmlns="" val="30364996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9874" name="Picture 1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5250" y="142875"/>
            <a:ext cx="3170238" cy="1368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9875" name="Rectangle 9"/>
          <p:cNvSpPr>
            <a:spLocks noChangeArrowheads="1"/>
          </p:cNvSpPr>
          <p:nvPr/>
        </p:nvSpPr>
        <p:spPr bwMode="auto">
          <a:xfrm rot="5400000" flipH="1">
            <a:off x="6400006" y="-2375693"/>
            <a:ext cx="249237" cy="6286500"/>
          </a:xfrm>
          <a:prstGeom prst="rect">
            <a:avLst/>
          </a:prstGeom>
          <a:gradFill rotWithShape="0">
            <a:gsLst>
              <a:gs pos="0">
                <a:srgbClr val="FFEFD1"/>
              </a:gs>
              <a:gs pos="64999">
                <a:srgbClr val="F0EBD5"/>
              </a:gs>
              <a:gs pos="100000">
                <a:srgbClr val="D1C39F"/>
              </a:gs>
            </a:gsLst>
            <a:lin ang="5400000"/>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hu-HU" altLang="hu-HU">
              <a:solidFill>
                <a:srgbClr val="000000"/>
              </a:solidFill>
            </a:endParaRPr>
          </a:p>
        </p:txBody>
      </p:sp>
      <p:sp>
        <p:nvSpPr>
          <p:cNvPr id="5" name="Rectangle 4"/>
          <p:cNvSpPr txBox="1">
            <a:spLocks noChangeArrowheads="1"/>
          </p:cNvSpPr>
          <p:nvPr/>
        </p:nvSpPr>
        <p:spPr bwMode="auto">
          <a:xfrm>
            <a:off x="2686050" y="639763"/>
            <a:ext cx="7410450" cy="360362"/>
          </a:xfrm>
          <a:prstGeom prst="rect">
            <a:avLst/>
          </a:prstGeom>
          <a:noFill/>
          <a:ln w="9525">
            <a:noFill/>
            <a:miter lim="800000"/>
            <a:headEnd/>
            <a:tailEnd/>
          </a:ln>
        </p:spPr>
        <p:txBody>
          <a:bodyPr/>
          <a:lstStyle/>
          <a:p>
            <a:pPr marL="342900" indent="-342900" algn="ctr">
              <a:lnSpc>
                <a:spcPct val="80000"/>
              </a:lnSpc>
              <a:spcBef>
                <a:spcPct val="20000"/>
              </a:spcBef>
              <a:buClr>
                <a:schemeClr val="accent1"/>
              </a:buClr>
              <a:buFont typeface="Wingdings" pitchFamily="2" charset="2"/>
              <a:buNone/>
              <a:defRPr/>
            </a:pPr>
            <a:r>
              <a:rPr lang="hu-HU" sz="1600" kern="0" dirty="0">
                <a:solidFill>
                  <a:srgbClr val="CC9900"/>
                </a:solidFill>
                <a:effectLst>
                  <a:outerShdw blurRad="38100" dist="38100" dir="2700000" algn="tl">
                    <a:srgbClr val="C0C0C0"/>
                  </a:outerShdw>
                </a:effectLst>
                <a:latin typeface="+mn-lt"/>
                <a:cs typeface="+mn-cs"/>
              </a:rPr>
              <a:t>H o n o r a r y  M e m b e r s h i p</a:t>
            </a:r>
          </a:p>
        </p:txBody>
      </p:sp>
      <p:sp>
        <p:nvSpPr>
          <p:cNvPr id="6" name="Rectangle 6"/>
          <p:cNvSpPr>
            <a:spLocks noChangeArrowheads="1"/>
          </p:cNvSpPr>
          <p:nvPr/>
        </p:nvSpPr>
        <p:spPr bwMode="auto">
          <a:xfrm>
            <a:off x="560512" y="1844824"/>
            <a:ext cx="3684959" cy="490364"/>
          </a:xfrm>
          <a:prstGeom prst="rect">
            <a:avLst/>
          </a:prstGeom>
          <a:noFill/>
          <a:ln w="9525">
            <a:noFill/>
            <a:miter lim="800000"/>
            <a:headEnd/>
            <a:tailEnd/>
          </a:ln>
          <a:effectLst/>
        </p:spPr>
        <p:txBody>
          <a:bodyPr/>
          <a:lstStyle/>
          <a:p>
            <a:pPr marL="342900" indent="-342900" algn="just">
              <a:lnSpc>
                <a:spcPct val="150000"/>
              </a:lnSpc>
              <a:defRPr/>
            </a:pPr>
            <a:r>
              <a:rPr lang="hu-HU" sz="1600" b="1" dirty="0" smtClean="0">
                <a:solidFill>
                  <a:srgbClr val="002060"/>
                </a:solidFill>
                <a:cs typeface="+mn-cs"/>
              </a:rPr>
              <a:t>International </a:t>
            </a:r>
            <a:r>
              <a:rPr lang="hu-HU" sz="1600" b="1" dirty="0" err="1" smtClean="0">
                <a:solidFill>
                  <a:srgbClr val="002060"/>
                </a:solidFill>
                <a:cs typeface="+mn-cs"/>
              </a:rPr>
              <a:t>collaborations</a:t>
            </a:r>
            <a:r>
              <a:rPr lang="hu-HU" sz="1600" b="1" dirty="0" smtClean="0">
                <a:solidFill>
                  <a:srgbClr val="002060"/>
                </a:solidFill>
                <a:cs typeface="+mn-cs"/>
              </a:rPr>
              <a:t> </a:t>
            </a:r>
            <a:endParaRPr lang="hu-HU" sz="1600" b="1" dirty="0">
              <a:solidFill>
                <a:srgbClr val="002060"/>
              </a:solidFill>
              <a:cs typeface="+mn-cs"/>
            </a:endParaRPr>
          </a:p>
          <a:p>
            <a:pPr>
              <a:defRPr/>
            </a:pPr>
            <a:endParaRPr lang="hu-HU" sz="1600" dirty="0">
              <a:solidFill>
                <a:srgbClr val="002060"/>
              </a:solidFill>
              <a:cs typeface="+mn-cs"/>
            </a:endParaRPr>
          </a:p>
          <a:p>
            <a:pPr>
              <a:defRPr/>
            </a:pPr>
            <a:r>
              <a:rPr lang="en-US" sz="1600" dirty="0">
                <a:solidFill>
                  <a:srgbClr val="002060"/>
                </a:solidFill>
                <a:cs typeface="+mn-cs"/>
              </a:rPr>
              <a:t> </a:t>
            </a:r>
            <a:endParaRPr lang="hu-HU" sz="1600" dirty="0">
              <a:solidFill>
                <a:srgbClr val="002060"/>
              </a:solidFill>
              <a:cs typeface="+mn-cs"/>
            </a:endParaRPr>
          </a:p>
          <a:p>
            <a:pPr marL="342900" indent="-342900" algn="just">
              <a:lnSpc>
                <a:spcPct val="115000"/>
              </a:lnSpc>
              <a:defRPr/>
            </a:pPr>
            <a:r>
              <a:rPr lang="hu-HU" sz="1600" i="1" dirty="0">
                <a:solidFill>
                  <a:srgbClr val="000066"/>
                </a:solidFill>
                <a:cs typeface="+mn-cs"/>
              </a:rPr>
              <a:t>	</a:t>
            </a:r>
            <a:endParaRPr lang="en-GB" sz="1600" i="1" dirty="0">
              <a:solidFill>
                <a:srgbClr val="000066"/>
              </a:solidFill>
              <a:cs typeface="+mn-cs"/>
            </a:endParaRPr>
          </a:p>
          <a:p>
            <a:pPr marL="342900" indent="-342900" algn="just">
              <a:defRPr/>
            </a:pPr>
            <a:endParaRPr lang="hu-HU" sz="1200" b="1" dirty="0">
              <a:solidFill>
                <a:srgbClr val="000066"/>
              </a:solidFill>
              <a:effectLst>
                <a:outerShdw blurRad="38100" dist="38100" dir="2700000" algn="tl">
                  <a:srgbClr val="C0C0C0"/>
                </a:outerShdw>
              </a:effectLst>
              <a:cs typeface="+mn-cs"/>
            </a:endParaRPr>
          </a:p>
        </p:txBody>
      </p:sp>
      <p:graphicFrame>
        <p:nvGraphicFramePr>
          <p:cNvPr id="7" name="Táblázat 6"/>
          <p:cNvGraphicFramePr>
            <a:graphicFrameLocks noGrp="1"/>
          </p:cNvGraphicFramePr>
          <p:nvPr>
            <p:extLst>
              <p:ext uri="{D42A27DB-BD31-4B8C-83A1-F6EECF244321}">
                <p14:modId xmlns:p14="http://schemas.microsoft.com/office/powerpoint/2010/main" xmlns="" val="2110080978"/>
              </p:ext>
            </p:extLst>
          </p:nvPr>
        </p:nvGraphicFramePr>
        <p:xfrm>
          <a:off x="776536" y="2610192"/>
          <a:ext cx="8712968" cy="3429000"/>
        </p:xfrm>
        <a:graphic>
          <a:graphicData uri="http://schemas.openxmlformats.org/drawingml/2006/table">
            <a:tbl>
              <a:tblPr firstRow="1" bandRow="1">
                <a:tableStyleId>{5C22544A-7EE6-4342-B048-85BDC9FD1C3A}</a:tableStyleId>
              </a:tblPr>
              <a:tblGrid>
                <a:gridCol w="1080120"/>
                <a:gridCol w="7632848"/>
              </a:tblGrid>
              <a:tr h="370840">
                <a:tc>
                  <a:txBody>
                    <a:bodyPr/>
                    <a:lstStyle/>
                    <a:p>
                      <a:pPr algn="l"/>
                      <a:r>
                        <a:rPr lang="hu-HU" sz="1300" b="1" dirty="0" smtClean="0">
                          <a:solidFill>
                            <a:srgbClr val="002060"/>
                          </a:solidFill>
                          <a:latin typeface="Arial" panose="020B0604020202020204" pitchFamily="34" charset="0"/>
                          <a:cs typeface="Arial" panose="020B0604020202020204" pitchFamily="34" charset="0"/>
                        </a:rPr>
                        <a:t>USA</a:t>
                      </a:r>
                      <a:endParaRPr lang="hu-HU" sz="1300" b="1" dirty="0">
                        <a:solidFill>
                          <a:srgbClr val="002060"/>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r>
                        <a:rPr lang="en-US" sz="1300" b="0" dirty="0" smtClean="0">
                          <a:solidFill>
                            <a:srgbClr val="002060"/>
                          </a:solidFill>
                          <a:latin typeface="Arial" panose="020B0604020202020204" pitchFamily="34" charset="0"/>
                          <a:cs typeface="Arial" panose="020B0604020202020204" pitchFamily="34" charset="0"/>
                        </a:rPr>
                        <a:t>He is in NIH’s Translational Research working group as the overseas member and have established a series of collaborations with the USA’s major cancer research </a:t>
                      </a:r>
                      <a:r>
                        <a:rPr lang="en-US" sz="1300" b="0" dirty="0" err="1" smtClean="0">
                          <a:solidFill>
                            <a:srgbClr val="002060"/>
                          </a:solidFill>
                          <a:latin typeface="Arial" panose="020B0604020202020204" pitchFamily="34" charset="0"/>
                          <a:cs typeface="Arial" panose="020B0604020202020204" pitchFamily="34" charset="0"/>
                        </a:rPr>
                        <a:t>centres</a:t>
                      </a:r>
                      <a:r>
                        <a:rPr lang="en-US" sz="1300" b="0" dirty="0" smtClean="0">
                          <a:solidFill>
                            <a:srgbClr val="002060"/>
                          </a:solidFill>
                          <a:latin typeface="Arial" panose="020B0604020202020204" pitchFamily="34" charset="0"/>
                          <a:cs typeface="Arial" panose="020B0604020202020204" pitchFamily="34" charset="0"/>
                        </a:rPr>
                        <a:t> (Mayo Clinic, MD Anderson, Memorial Sloan Kettering and Dana Farber, Harvard).</a:t>
                      </a:r>
                      <a:endParaRPr lang="hu-HU" sz="1300" b="0" dirty="0">
                        <a:solidFill>
                          <a:srgbClr val="002060"/>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hu-HU" sz="1300" b="1" dirty="0" smtClean="0">
                          <a:solidFill>
                            <a:srgbClr val="002060"/>
                          </a:solidFill>
                          <a:latin typeface="Arial" panose="020B0604020202020204" pitchFamily="34" charset="0"/>
                          <a:cs typeface="Arial" panose="020B0604020202020204" pitchFamily="34" charset="0"/>
                        </a:rPr>
                        <a:t>INDIA</a:t>
                      </a:r>
                      <a:endParaRPr lang="hu-HU" sz="1300" b="1" dirty="0">
                        <a:solidFill>
                          <a:srgbClr val="002060"/>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r>
                        <a:rPr lang="en-US" sz="1300" dirty="0" smtClean="0">
                          <a:solidFill>
                            <a:srgbClr val="002060"/>
                          </a:solidFill>
                          <a:latin typeface="Arial" panose="020B0604020202020204" pitchFamily="34" charset="0"/>
                          <a:cs typeface="Arial" panose="020B0604020202020204" pitchFamily="34" charset="0"/>
                        </a:rPr>
                        <a:t>He</a:t>
                      </a:r>
                      <a:r>
                        <a:rPr lang="hu-HU" sz="1300" baseline="0" dirty="0" smtClean="0">
                          <a:solidFill>
                            <a:srgbClr val="002060"/>
                          </a:solidFill>
                          <a:latin typeface="Arial" panose="020B0604020202020204" pitchFamily="34" charset="0"/>
                          <a:cs typeface="Arial" panose="020B0604020202020204" pitchFamily="34" charset="0"/>
                        </a:rPr>
                        <a:t> </a:t>
                      </a:r>
                      <a:r>
                        <a:rPr lang="en-US" sz="1300" dirty="0" smtClean="0">
                          <a:solidFill>
                            <a:srgbClr val="002060"/>
                          </a:solidFill>
                          <a:latin typeface="Arial" panose="020B0604020202020204" pitchFamily="34" charset="0"/>
                          <a:cs typeface="Arial" panose="020B0604020202020204" pitchFamily="34" charset="0"/>
                        </a:rPr>
                        <a:t>constructed </a:t>
                      </a:r>
                      <a:r>
                        <a:rPr lang="en-US" sz="1300" dirty="0" smtClean="0">
                          <a:solidFill>
                            <a:srgbClr val="002060"/>
                          </a:solidFill>
                          <a:latin typeface="Arial" panose="020B0604020202020204" pitchFamily="34" charset="0"/>
                          <a:cs typeface="Arial" panose="020B0604020202020204" pitchFamily="34" charset="0"/>
                        </a:rPr>
                        <a:t>a network of India’s top 10 cancer </a:t>
                      </a:r>
                      <a:r>
                        <a:rPr lang="en-US" sz="1300" dirty="0" err="1" smtClean="0">
                          <a:solidFill>
                            <a:srgbClr val="002060"/>
                          </a:solidFill>
                          <a:latin typeface="Arial" panose="020B0604020202020204" pitchFamily="34" charset="0"/>
                          <a:cs typeface="Arial" panose="020B0604020202020204" pitchFamily="34" charset="0"/>
                        </a:rPr>
                        <a:t>centres</a:t>
                      </a:r>
                      <a:r>
                        <a:rPr lang="en-US" sz="1300" dirty="0" smtClean="0">
                          <a:solidFill>
                            <a:srgbClr val="002060"/>
                          </a:solidFill>
                          <a:latin typeface="Arial" panose="020B0604020202020204" pitchFamily="34" charset="0"/>
                          <a:cs typeface="Arial" panose="020B0604020202020204" pitchFamily="34" charset="0"/>
                        </a:rPr>
                        <a:t>, in partnership with Oxford.  This collaboration will provide training opportunities for Indian investigators in Oxford and will build an internationally competitive clinical research network (www.indox.org.uk).</a:t>
                      </a:r>
                      <a:endParaRPr lang="hu-HU" sz="1300" dirty="0">
                        <a:solidFill>
                          <a:srgbClr val="002060"/>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hu-HU" sz="1300" b="1" dirty="0" smtClean="0">
                          <a:solidFill>
                            <a:srgbClr val="002060"/>
                          </a:solidFill>
                          <a:latin typeface="Arial" panose="020B0604020202020204" pitchFamily="34" charset="0"/>
                          <a:cs typeface="Arial" panose="020B0604020202020204" pitchFamily="34" charset="0"/>
                        </a:rPr>
                        <a:t>EUROPE</a:t>
                      </a:r>
                      <a:endParaRPr lang="hu-HU" sz="1300" b="1" dirty="0">
                        <a:solidFill>
                          <a:srgbClr val="002060"/>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r>
                        <a:rPr lang="en-US" sz="1300" dirty="0" smtClean="0">
                          <a:solidFill>
                            <a:srgbClr val="002060"/>
                          </a:solidFill>
                          <a:latin typeface="Arial" panose="020B0604020202020204" pitchFamily="34" charset="0"/>
                          <a:cs typeface="Arial" panose="020B0604020202020204" pitchFamily="34" charset="0"/>
                        </a:rPr>
                        <a:t>He </a:t>
                      </a:r>
                      <a:r>
                        <a:rPr lang="en-US" sz="1300" dirty="0" smtClean="0">
                          <a:solidFill>
                            <a:srgbClr val="002060"/>
                          </a:solidFill>
                          <a:latin typeface="Arial" panose="020B0604020202020204" pitchFamily="34" charset="0"/>
                          <a:cs typeface="Arial" panose="020B0604020202020204" pitchFamily="34" charset="0"/>
                        </a:rPr>
                        <a:t>co-chair</a:t>
                      </a:r>
                      <a:r>
                        <a:rPr lang="hu-HU" sz="1300" dirty="0" smtClean="0">
                          <a:solidFill>
                            <a:srgbClr val="002060"/>
                          </a:solidFill>
                          <a:latin typeface="Arial" panose="020B0604020202020204" pitchFamily="34" charset="0"/>
                          <a:cs typeface="Arial" panose="020B0604020202020204" pitchFamily="34" charset="0"/>
                        </a:rPr>
                        <a:t>e</a:t>
                      </a:r>
                      <a:r>
                        <a:rPr lang="en-US" sz="1300" dirty="0" smtClean="0">
                          <a:solidFill>
                            <a:srgbClr val="002060"/>
                          </a:solidFill>
                          <a:latin typeface="Arial" panose="020B0604020202020204" pitchFamily="34" charset="0"/>
                          <a:cs typeface="Arial" panose="020B0604020202020204" pitchFamily="34" charset="0"/>
                        </a:rPr>
                        <a:t>d </a:t>
                      </a:r>
                      <a:r>
                        <a:rPr lang="en-US" sz="1300" dirty="0" smtClean="0">
                          <a:solidFill>
                            <a:srgbClr val="002060"/>
                          </a:solidFill>
                          <a:latin typeface="Arial" panose="020B0604020202020204" pitchFamily="34" charset="0"/>
                          <a:cs typeface="Arial" panose="020B0604020202020204" pitchFamily="34" charset="0"/>
                        </a:rPr>
                        <a:t>the Entente Cordiale Celebrations on behalf of HM the Queen and President Chirac, 2003-2005.  As President of ESMO (2010-2012) </a:t>
                      </a:r>
                      <a:r>
                        <a:rPr lang="hu-HU" sz="1300" dirty="0" smtClean="0">
                          <a:solidFill>
                            <a:srgbClr val="002060"/>
                          </a:solidFill>
                          <a:latin typeface="Arial" panose="020B0604020202020204" pitchFamily="34" charset="0"/>
                          <a:cs typeface="Arial" panose="020B0604020202020204" pitchFamily="34" charset="0"/>
                        </a:rPr>
                        <a:t>He </a:t>
                      </a:r>
                      <a:r>
                        <a:rPr lang="hu-HU" sz="1300" dirty="0" err="1" smtClean="0">
                          <a:solidFill>
                            <a:srgbClr val="002060"/>
                          </a:solidFill>
                          <a:latin typeface="Arial" panose="020B0604020202020204" pitchFamily="34" charset="0"/>
                          <a:cs typeface="Arial" panose="020B0604020202020204" pitchFamily="34" charset="0"/>
                        </a:rPr>
                        <a:t>was</a:t>
                      </a:r>
                      <a:r>
                        <a:rPr lang="hu-HU" sz="1300" dirty="0" smtClean="0">
                          <a:solidFill>
                            <a:srgbClr val="002060"/>
                          </a:solidFill>
                          <a:latin typeface="Arial" panose="020B0604020202020204" pitchFamily="34" charset="0"/>
                          <a:cs typeface="Arial" panose="020B0604020202020204" pitchFamily="34" charset="0"/>
                        </a:rPr>
                        <a:t> </a:t>
                      </a:r>
                      <a:r>
                        <a:rPr lang="hu-HU" sz="1300" dirty="0" err="1" smtClean="0">
                          <a:solidFill>
                            <a:srgbClr val="002060"/>
                          </a:solidFill>
                          <a:latin typeface="Arial" panose="020B0604020202020204" pitchFamily="34" charset="0"/>
                          <a:cs typeface="Arial" panose="020B0604020202020204" pitchFamily="34" charset="0"/>
                        </a:rPr>
                        <a:t>in</a:t>
                      </a:r>
                      <a:r>
                        <a:rPr lang="hu-HU" sz="1300" dirty="0" smtClean="0">
                          <a:solidFill>
                            <a:srgbClr val="002060"/>
                          </a:solidFill>
                          <a:latin typeface="Arial" panose="020B0604020202020204" pitchFamily="34" charset="0"/>
                          <a:cs typeface="Arial" panose="020B0604020202020204" pitchFamily="34" charset="0"/>
                        </a:rPr>
                        <a:t> </a:t>
                      </a:r>
                      <a:r>
                        <a:rPr lang="en-US" sz="1300" dirty="0" smtClean="0">
                          <a:solidFill>
                            <a:srgbClr val="002060"/>
                          </a:solidFill>
                          <a:latin typeface="Arial" panose="020B0604020202020204" pitchFamily="34" charset="0"/>
                          <a:cs typeface="Arial" panose="020B0604020202020204" pitchFamily="34" charset="0"/>
                        </a:rPr>
                        <a:t>a </a:t>
                      </a:r>
                      <a:r>
                        <a:rPr lang="en-US" sz="1300" dirty="0" smtClean="0">
                          <a:solidFill>
                            <a:srgbClr val="002060"/>
                          </a:solidFill>
                          <a:latin typeface="Arial" panose="020B0604020202020204" pitchFamily="34" charset="0"/>
                          <a:cs typeface="Arial" panose="020B0604020202020204" pitchFamily="34" charset="0"/>
                        </a:rPr>
                        <a:t>strong position to improve standing of Medical Oncology in Europe and sit on the Dutch government’s central committee for translational </a:t>
                      </a:r>
                      <a:r>
                        <a:rPr lang="en-US" sz="1300" dirty="0" smtClean="0">
                          <a:solidFill>
                            <a:srgbClr val="002060"/>
                          </a:solidFill>
                          <a:latin typeface="Arial" panose="020B0604020202020204" pitchFamily="34" charset="0"/>
                          <a:cs typeface="Arial" panose="020B0604020202020204" pitchFamily="34" charset="0"/>
                        </a:rPr>
                        <a:t>research</a:t>
                      </a:r>
                      <a:r>
                        <a:rPr lang="hu-HU" sz="1300" dirty="0" smtClean="0">
                          <a:solidFill>
                            <a:srgbClr val="002060"/>
                          </a:solidFill>
                          <a:latin typeface="Arial" panose="020B0604020202020204" pitchFamily="34" charset="0"/>
                          <a:cs typeface="Arial" panose="020B0604020202020204" pitchFamily="34" charset="0"/>
                        </a:rPr>
                        <a:t>.</a:t>
                      </a:r>
                      <a:endParaRPr lang="en-US" sz="1300" dirty="0" smtClean="0">
                        <a:solidFill>
                          <a:srgbClr val="002060"/>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hu-HU" sz="1300" b="1" dirty="0" smtClean="0">
                          <a:solidFill>
                            <a:srgbClr val="002060"/>
                          </a:solidFill>
                          <a:latin typeface="Arial" panose="020B0604020202020204" pitchFamily="34" charset="0"/>
                          <a:cs typeface="Arial" panose="020B0604020202020204" pitchFamily="34" charset="0"/>
                        </a:rPr>
                        <a:t>AFRICA</a:t>
                      </a:r>
                      <a:endParaRPr lang="hu-HU" sz="1300" b="1" dirty="0">
                        <a:solidFill>
                          <a:srgbClr val="002060"/>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r>
                        <a:rPr lang="en-US" sz="1300" dirty="0" smtClean="0">
                          <a:solidFill>
                            <a:srgbClr val="002060"/>
                          </a:solidFill>
                          <a:latin typeface="Arial" panose="020B0604020202020204" pitchFamily="34" charset="0"/>
                          <a:cs typeface="Arial" panose="020B0604020202020204" pitchFamily="34" charset="0"/>
                        </a:rPr>
                        <a:t>He has established a consortium to develop cancer control </a:t>
                      </a:r>
                      <a:r>
                        <a:rPr lang="en-US" sz="1300" dirty="0" err="1" smtClean="0">
                          <a:solidFill>
                            <a:srgbClr val="002060"/>
                          </a:solidFill>
                          <a:latin typeface="Arial" panose="020B0604020202020204" pitchFamily="34" charset="0"/>
                          <a:cs typeface="Arial" panose="020B0604020202020204" pitchFamily="34" charset="0"/>
                        </a:rPr>
                        <a:t>programmes</a:t>
                      </a:r>
                      <a:r>
                        <a:rPr lang="en-US" sz="1300" dirty="0" smtClean="0">
                          <a:solidFill>
                            <a:srgbClr val="002060"/>
                          </a:solidFill>
                          <a:latin typeface="Arial" panose="020B0604020202020204" pitchFamily="34" charset="0"/>
                          <a:cs typeface="Arial" panose="020B0604020202020204" pitchFamily="34" charset="0"/>
                        </a:rPr>
                        <a:t> in Sub Saharan Africa and created </a:t>
                      </a:r>
                      <a:r>
                        <a:rPr lang="en-US" sz="1300" dirty="0" err="1" smtClean="0">
                          <a:solidFill>
                            <a:srgbClr val="002060"/>
                          </a:solidFill>
                          <a:latin typeface="Arial" panose="020B0604020202020204" pitchFamily="34" charset="0"/>
                          <a:cs typeface="Arial" panose="020B0604020202020204" pitchFamily="34" charset="0"/>
                        </a:rPr>
                        <a:t>AfrOx</a:t>
                      </a:r>
                      <a:r>
                        <a:rPr lang="en-US" sz="1300" dirty="0" smtClean="0">
                          <a:solidFill>
                            <a:srgbClr val="002060"/>
                          </a:solidFill>
                          <a:latin typeface="Arial" panose="020B0604020202020204" pitchFamily="34" charset="0"/>
                          <a:cs typeface="Arial" panose="020B0604020202020204" pitchFamily="34" charset="0"/>
                        </a:rPr>
                        <a:t> (www.afrox.org) the vehicle to implement change.</a:t>
                      </a:r>
                      <a:endParaRPr lang="hu-HU" sz="1300" dirty="0">
                        <a:solidFill>
                          <a:srgbClr val="002060"/>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hu-HU" sz="1300" b="1" dirty="0" smtClean="0">
                          <a:solidFill>
                            <a:srgbClr val="002060"/>
                          </a:solidFill>
                          <a:latin typeface="Arial" panose="020B0604020202020204" pitchFamily="34" charset="0"/>
                          <a:cs typeface="Arial" panose="020B0604020202020204" pitchFamily="34" charset="0"/>
                        </a:rPr>
                        <a:t>FAR EAST</a:t>
                      </a:r>
                      <a:endParaRPr lang="hu-HU" sz="1300" b="1" dirty="0">
                        <a:solidFill>
                          <a:srgbClr val="002060"/>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r>
                        <a:rPr lang="en-US" sz="1300" dirty="0" smtClean="0">
                          <a:solidFill>
                            <a:srgbClr val="002060"/>
                          </a:solidFill>
                          <a:latin typeface="Arial" panose="020B0604020202020204" pitchFamily="34" charset="0"/>
                          <a:cs typeface="Arial" panose="020B0604020202020204" pitchFamily="34" charset="0"/>
                        </a:rPr>
                        <a:t>He has established </a:t>
                      </a:r>
                      <a:r>
                        <a:rPr lang="en-US" sz="1300" dirty="0" err="1" smtClean="0">
                          <a:solidFill>
                            <a:srgbClr val="002060"/>
                          </a:solidFill>
                          <a:latin typeface="Arial" panose="020B0604020202020204" pitchFamily="34" charset="0"/>
                          <a:cs typeface="Arial" panose="020B0604020202020204" pitchFamily="34" charset="0"/>
                        </a:rPr>
                        <a:t>OxOnics</a:t>
                      </a:r>
                      <a:r>
                        <a:rPr lang="en-US" sz="1300" dirty="0" smtClean="0">
                          <a:solidFill>
                            <a:srgbClr val="002060"/>
                          </a:solidFill>
                          <a:latin typeface="Arial" panose="020B0604020202020204" pitchFamily="34" charset="0"/>
                          <a:cs typeface="Arial" panose="020B0604020202020204" pitchFamily="34" charset="0"/>
                        </a:rPr>
                        <a:t>, a drug development. It has a mission to bring novel anti-cancer agents to the Asia-pacific rim with a focus on China.</a:t>
                      </a:r>
                    </a:p>
                    <a:p>
                      <a:pPr algn="just"/>
                      <a:endParaRPr lang="hu-HU" sz="1300" dirty="0">
                        <a:solidFill>
                          <a:srgbClr val="002060"/>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0898" name="Picture 1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5250" y="142875"/>
            <a:ext cx="3170238" cy="1368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0899" name="Rectangle 9"/>
          <p:cNvSpPr>
            <a:spLocks noChangeArrowheads="1"/>
          </p:cNvSpPr>
          <p:nvPr/>
        </p:nvSpPr>
        <p:spPr bwMode="auto">
          <a:xfrm rot="5400000" flipH="1">
            <a:off x="6400006" y="-2375693"/>
            <a:ext cx="249237" cy="6286500"/>
          </a:xfrm>
          <a:prstGeom prst="rect">
            <a:avLst/>
          </a:prstGeom>
          <a:gradFill rotWithShape="0">
            <a:gsLst>
              <a:gs pos="0">
                <a:srgbClr val="FFEFD1"/>
              </a:gs>
              <a:gs pos="64999">
                <a:srgbClr val="F0EBD5"/>
              </a:gs>
              <a:gs pos="100000">
                <a:srgbClr val="D1C39F"/>
              </a:gs>
            </a:gsLst>
            <a:lin ang="5400000"/>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hu-HU" altLang="hu-HU">
              <a:solidFill>
                <a:srgbClr val="000000"/>
              </a:solidFill>
            </a:endParaRPr>
          </a:p>
        </p:txBody>
      </p:sp>
      <p:sp>
        <p:nvSpPr>
          <p:cNvPr id="4" name="Rectangle 4"/>
          <p:cNvSpPr txBox="1">
            <a:spLocks noChangeArrowheads="1"/>
          </p:cNvSpPr>
          <p:nvPr/>
        </p:nvSpPr>
        <p:spPr bwMode="auto">
          <a:xfrm>
            <a:off x="2686050" y="639763"/>
            <a:ext cx="7410450" cy="360362"/>
          </a:xfrm>
          <a:prstGeom prst="rect">
            <a:avLst/>
          </a:prstGeom>
          <a:noFill/>
          <a:ln w="9525">
            <a:noFill/>
            <a:miter lim="800000"/>
            <a:headEnd/>
            <a:tailEnd/>
          </a:ln>
        </p:spPr>
        <p:txBody>
          <a:bodyPr/>
          <a:lstStyle/>
          <a:p>
            <a:pPr marL="342900" indent="-342900" algn="ctr">
              <a:lnSpc>
                <a:spcPct val="80000"/>
              </a:lnSpc>
              <a:spcBef>
                <a:spcPct val="20000"/>
              </a:spcBef>
              <a:buClr>
                <a:srgbClr val="CCCCFF"/>
              </a:buClr>
              <a:buFont typeface="Wingdings" pitchFamily="2" charset="2"/>
              <a:buNone/>
              <a:defRPr/>
            </a:pPr>
            <a:r>
              <a:rPr lang="hu-HU" sz="1600" kern="0" dirty="0">
                <a:solidFill>
                  <a:srgbClr val="CC9900"/>
                </a:solidFill>
                <a:effectLst>
                  <a:outerShdw blurRad="38100" dist="38100" dir="2700000" algn="tl">
                    <a:srgbClr val="C0C0C0"/>
                  </a:outerShdw>
                </a:effectLst>
                <a:latin typeface="Arial"/>
                <a:cs typeface="+mn-cs"/>
              </a:rPr>
              <a:t>H o n o r a r y  M e m b e r s h i p</a:t>
            </a:r>
          </a:p>
        </p:txBody>
      </p:sp>
      <p:sp>
        <p:nvSpPr>
          <p:cNvPr id="7" name="Rectangle 6"/>
          <p:cNvSpPr>
            <a:spLocks noChangeArrowheads="1"/>
          </p:cNvSpPr>
          <p:nvPr/>
        </p:nvSpPr>
        <p:spPr bwMode="auto">
          <a:xfrm>
            <a:off x="666750" y="2391197"/>
            <a:ext cx="8281988" cy="2693987"/>
          </a:xfrm>
          <a:prstGeom prst="rect">
            <a:avLst/>
          </a:prstGeom>
          <a:noFill/>
          <a:ln w="9525">
            <a:noFill/>
            <a:miter lim="800000"/>
            <a:headEnd/>
            <a:tailEnd/>
          </a:ln>
          <a:effectLst/>
        </p:spPr>
        <p:txBody>
          <a:bodyPr/>
          <a:lstStyle/>
          <a:p>
            <a:pPr marL="342900" indent="-342900" algn="just">
              <a:lnSpc>
                <a:spcPts val="2200"/>
              </a:lnSpc>
              <a:defRPr/>
            </a:pPr>
            <a:r>
              <a:rPr lang="hu-HU" dirty="0">
                <a:solidFill>
                  <a:srgbClr val="000066"/>
                </a:solidFill>
                <a:cs typeface="+mn-cs"/>
              </a:rPr>
              <a:t>	</a:t>
            </a:r>
            <a:r>
              <a:rPr lang="en-US" sz="1400" dirty="0">
                <a:latin typeface="Arial" panose="020B0604020202020204" pitchFamily="34" charset="0"/>
                <a:cs typeface="Arial" panose="020B0604020202020204" pitchFamily="34" charset="0"/>
              </a:rPr>
              <a:t>“</a:t>
            </a:r>
            <a:r>
              <a:rPr lang="en-US" sz="1400" dirty="0">
                <a:solidFill>
                  <a:srgbClr val="000066"/>
                </a:solidFill>
                <a:latin typeface="Arial" panose="020B0604020202020204" pitchFamily="34" charset="0"/>
                <a:cs typeface="Arial" panose="020B0604020202020204" pitchFamily="34" charset="0"/>
              </a:rPr>
              <a:t>David Kerr is one of the most influential, innovative and successful experimental and clinical researcher in the </a:t>
            </a:r>
            <a:r>
              <a:rPr lang="en-US" sz="1400" dirty="0" err="1">
                <a:solidFill>
                  <a:srgbClr val="000066"/>
                </a:solidFill>
                <a:latin typeface="Arial" panose="020B0604020202020204" pitchFamily="34" charset="0"/>
                <a:cs typeface="Arial" panose="020B0604020202020204" pitchFamily="34" charset="0"/>
              </a:rPr>
              <a:t>european</a:t>
            </a:r>
            <a:r>
              <a:rPr lang="en-US" sz="1400" dirty="0">
                <a:solidFill>
                  <a:srgbClr val="000066"/>
                </a:solidFill>
                <a:latin typeface="Arial" panose="020B0604020202020204" pitchFamily="34" charset="0"/>
                <a:cs typeface="Arial" panose="020B0604020202020204" pitchFamily="34" charset="0"/>
              </a:rPr>
              <a:t> oncology over the past 20-30 years. By his work and his functions in the European societies, in particular as EIC of “</a:t>
            </a:r>
            <a:r>
              <a:rPr lang="en-US" sz="1400" dirty="0" err="1">
                <a:solidFill>
                  <a:srgbClr val="000066"/>
                </a:solidFill>
                <a:latin typeface="Arial" panose="020B0604020202020204" pitchFamily="34" charset="0"/>
                <a:cs typeface="Arial" panose="020B0604020202020204" pitchFamily="34" charset="0"/>
              </a:rPr>
              <a:t>AnnOncology</a:t>
            </a:r>
            <a:r>
              <a:rPr lang="en-US" sz="1400" dirty="0">
                <a:solidFill>
                  <a:srgbClr val="000066"/>
                </a:solidFill>
                <a:latin typeface="Arial" panose="020B0604020202020204" pitchFamily="34" charset="0"/>
                <a:cs typeface="Arial" panose="020B0604020202020204" pitchFamily="34" charset="0"/>
              </a:rPr>
              <a:t>” and  ESMO-president, he contributed substantially to the development of medical oncology in Europe; beyond this, his impact on the development of health system and oncology treatment of  the poor countries in the world is really strong and valuable. David is not only a very good friend, but also an important and highly valuable partner of the board of Honorary Members of the Hungarian Society of Clinical Oncology.”</a:t>
            </a:r>
            <a:endParaRPr lang="hu-HU" sz="1400" dirty="0">
              <a:solidFill>
                <a:srgbClr val="000066"/>
              </a:solidFill>
              <a:latin typeface="Arial" panose="020B0604020202020204" pitchFamily="34" charset="0"/>
              <a:cs typeface="Arial" panose="020B0604020202020204" pitchFamily="34" charset="0"/>
            </a:endParaRPr>
          </a:p>
          <a:p>
            <a:pPr marL="342900" indent="-342900" algn="just">
              <a:lnSpc>
                <a:spcPct val="150000"/>
              </a:lnSpc>
              <a:defRPr/>
            </a:pPr>
            <a:endParaRPr lang="en-US" sz="1550" dirty="0">
              <a:solidFill>
                <a:srgbClr val="002060"/>
              </a:solidFill>
              <a:cs typeface="+mn-cs"/>
            </a:endParaRPr>
          </a:p>
          <a:p>
            <a:pPr marL="342900" indent="-342900" algn="just">
              <a:lnSpc>
                <a:spcPct val="150000"/>
              </a:lnSpc>
              <a:defRPr/>
            </a:pPr>
            <a:r>
              <a:rPr lang="hu-HU" sz="1600" dirty="0">
                <a:solidFill>
                  <a:srgbClr val="002060"/>
                </a:solidFill>
                <a:cs typeface="+mn-cs"/>
              </a:rPr>
              <a:t>								</a:t>
            </a:r>
          </a:p>
          <a:p>
            <a:pPr marL="342900" indent="-342900" algn="just">
              <a:lnSpc>
                <a:spcPct val="150000"/>
              </a:lnSpc>
              <a:defRPr/>
            </a:pPr>
            <a:r>
              <a:rPr lang="hu-HU" sz="1600" dirty="0">
                <a:solidFill>
                  <a:srgbClr val="002060"/>
                </a:solidFill>
                <a:cs typeface="+mn-cs"/>
              </a:rPr>
              <a:t>						</a:t>
            </a:r>
          </a:p>
          <a:p>
            <a:pPr marL="342900" indent="-342900" algn="just">
              <a:lnSpc>
                <a:spcPct val="150000"/>
              </a:lnSpc>
              <a:defRPr/>
            </a:pPr>
            <a:r>
              <a:rPr lang="hu-HU" sz="1600" dirty="0">
                <a:solidFill>
                  <a:srgbClr val="000099"/>
                </a:solidFill>
                <a:cs typeface="+mn-cs"/>
              </a:rPr>
              <a:t>                                                                                           </a:t>
            </a:r>
          </a:p>
          <a:p>
            <a:pPr marL="342900" indent="-342900" algn="just">
              <a:lnSpc>
                <a:spcPct val="150000"/>
              </a:lnSpc>
              <a:defRPr/>
            </a:pPr>
            <a:endParaRPr lang="hu-HU" sz="1600" dirty="0">
              <a:solidFill>
                <a:srgbClr val="000099"/>
              </a:solidFill>
              <a:cs typeface="+mn-cs"/>
            </a:endParaRPr>
          </a:p>
          <a:p>
            <a:pPr marL="342900" indent="-342900" algn="just">
              <a:lnSpc>
                <a:spcPct val="150000"/>
              </a:lnSpc>
              <a:defRPr/>
            </a:pPr>
            <a:endParaRPr lang="hu-HU" sz="1600" dirty="0">
              <a:solidFill>
                <a:srgbClr val="000099"/>
              </a:solidFill>
              <a:cs typeface="+mn-cs"/>
            </a:endParaRPr>
          </a:p>
          <a:p>
            <a:pPr marL="342900" indent="-342900" algn="just">
              <a:lnSpc>
                <a:spcPct val="150000"/>
              </a:lnSpc>
              <a:defRPr/>
            </a:pPr>
            <a:endParaRPr lang="en-US" sz="1600" dirty="0">
              <a:solidFill>
                <a:srgbClr val="000066"/>
              </a:solidFill>
              <a:cs typeface="+mn-cs"/>
            </a:endParaRPr>
          </a:p>
          <a:p>
            <a:pPr marL="342900" indent="-342900" algn="just">
              <a:lnSpc>
                <a:spcPct val="150000"/>
              </a:lnSpc>
              <a:defRPr/>
            </a:pPr>
            <a:r>
              <a:rPr lang="hu-HU" sz="1200" dirty="0">
                <a:solidFill>
                  <a:srgbClr val="000066"/>
                </a:solidFill>
                <a:effectLst>
                  <a:outerShdw blurRad="38100" dist="38100" dir="2700000" algn="tl">
                    <a:srgbClr val="C0C0C0"/>
                  </a:outerShdw>
                </a:effectLst>
                <a:cs typeface="+mn-cs"/>
              </a:rPr>
              <a:t>	</a:t>
            </a:r>
            <a:endParaRPr lang="en-GB" sz="1200" dirty="0">
              <a:solidFill>
                <a:srgbClr val="000066"/>
              </a:solidFill>
              <a:effectLst>
                <a:outerShdw blurRad="38100" dist="38100" dir="2700000" algn="tl">
                  <a:srgbClr val="C0C0C0"/>
                </a:outerShdw>
              </a:effectLst>
              <a:cs typeface="+mn-cs"/>
            </a:endParaRPr>
          </a:p>
          <a:p>
            <a:pPr marL="342900" indent="-342900" algn="just">
              <a:defRPr/>
            </a:pPr>
            <a:endParaRPr lang="hu-HU" sz="1200" b="1" dirty="0">
              <a:solidFill>
                <a:srgbClr val="000066"/>
              </a:solidFill>
              <a:effectLst>
                <a:outerShdw blurRad="38100" dist="38100" dir="2700000" algn="tl">
                  <a:srgbClr val="C0C0C0"/>
                </a:outerShdw>
              </a:effectLst>
              <a:cs typeface="+mn-cs"/>
            </a:endParaRPr>
          </a:p>
        </p:txBody>
      </p:sp>
      <p:sp>
        <p:nvSpPr>
          <p:cNvPr id="9" name="Rectangle 6"/>
          <p:cNvSpPr>
            <a:spLocks noChangeArrowheads="1"/>
          </p:cNvSpPr>
          <p:nvPr/>
        </p:nvSpPr>
        <p:spPr bwMode="auto">
          <a:xfrm>
            <a:off x="0" y="1571625"/>
            <a:ext cx="9705975" cy="857250"/>
          </a:xfrm>
          <a:prstGeom prst="rect">
            <a:avLst/>
          </a:prstGeom>
          <a:noFill/>
          <a:ln w="9525">
            <a:noFill/>
            <a:miter lim="800000"/>
            <a:headEnd/>
            <a:tailEnd/>
          </a:ln>
          <a:effectLst/>
        </p:spPr>
        <p:txBody>
          <a:bodyPr/>
          <a:lstStyle/>
          <a:p>
            <a:pPr marL="342900" indent="-342900" algn="just">
              <a:lnSpc>
                <a:spcPct val="150000"/>
              </a:lnSpc>
              <a:defRPr/>
            </a:pPr>
            <a:r>
              <a:rPr lang="hu-HU" dirty="0">
                <a:solidFill>
                  <a:srgbClr val="000066"/>
                </a:solidFill>
                <a:cs typeface="+mn-cs"/>
              </a:rPr>
              <a:t>	</a:t>
            </a:r>
            <a:r>
              <a:rPr lang="hu-HU" dirty="0">
                <a:solidFill>
                  <a:srgbClr val="002060"/>
                </a:solidFill>
                <a:cs typeface="+mn-cs"/>
              </a:rPr>
              <a:t> </a:t>
            </a:r>
            <a:r>
              <a:rPr lang="en-US" sz="1600" dirty="0">
                <a:solidFill>
                  <a:srgbClr val="002060"/>
                </a:solidFill>
                <a:cs typeface="+mn-cs"/>
              </a:rPr>
              <a:t> </a:t>
            </a:r>
            <a:r>
              <a:rPr lang="hu-HU" sz="1600" b="1" dirty="0">
                <a:solidFill>
                  <a:srgbClr val="002060"/>
                </a:solidFill>
                <a:cs typeface="+mn-cs"/>
              </a:rPr>
              <a:t>György y</a:t>
            </a:r>
            <a:r>
              <a:rPr lang="en-US" sz="1600" b="1" dirty="0" err="1">
                <a:solidFill>
                  <a:srgbClr val="002060"/>
                </a:solidFill>
                <a:cs typeface="+mn-cs"/>
              </a:rPr>
              <a:t>ou</a:t>
            </a:r>
            <a:r>
              <a:rPr lang="en-US" sz="1600" b="1" dirty="0">
                <a:solidFill>
                  <a:srgbClr val="002060"/>
                </a:solidFill>
                <a:cs typeface="+mn-cs"/>
              </a:rPr>
              <a:t> asked me about what comes first to my mind when thinking of </a:t>
            </a:r>
            <a:r>
              <a:rPr lang="hu-HU" sz="1600" b="1" dirty="0">
                <a:solidFill>
                  <a:srgbClr val="002060"/>
                </a:solidFill>
                <a:cs typeface="+mn-cs"/>
              </a:rPr>
              <a:t>David </a:t>
            </a:r>
            <a:r>
              <a:rPr lang="hu-HU" sz="1600" b="1" dirty="0" err="1">
                <a:solidFill>
                  <a:srgbClr val="002060"/>
                </a:solidFill>
                <a:cs typeface="+mn-cs"/>
              </a:rPr>
              <a:t>Kerr</a:t>
            </a:r>
            <a:endParaRPr lang="hu-HU" sz="1600" b="1" dirty="0">
              <a:solidFill>
                <a:srgbClr val="002060"/>
              </a:solidFill>
              <a:cs typeface="+mn-cs"/>
            </a:endParaRPr>
          </a:p>
          <a:p>
            <a:pPr marL="342900" indent="-342900" algn="just">
              <a:lnSpc>
                <a:spcPct val="150000"/>
              </a:lnSpc>
              <a:defRPr/>
            </a:pPr>
            <a:endParaRPr lang="en-US" sz="1600" dirty="0">
              <a:solidFill>
                <a:srgbClr val="000066"/>
              </a:solidFill>
              <a:cs typeface="+mn-cs"/>
            </a:endParaRPr>
          </a:p>
          <a:p>
            <a:pPr marL="342900" indent="-342900" algn="just">
              <a:lnSpc>
                <a:spcPct val="150000"/>
              </a:lnSpc>
              <a:defRPr/>
            </a:pPr>
            <a:r>
              <a:rPr lang="hu-HU" sz="1200" dirty="0">
                <a:solidFill>
                  <a:srgbClr val="000066"/>
                </a:solidFill>
                <a:effectLst>
                  <a:outerShdw blurRad="38100" dist="38100" dir="2700000" algn="tl">
                    <a:srgbClr val="C0C0C0"/>
                  </a:outerShdw>
                </a:effectLst>
                <a:cs typeface="+mn-cs"/>
              </a:rPr>
              <a:t>	</a:t>
            </a:r>
            <a:endParaRPr lang="en-GB" sz="1200" dirty="0">
              <a:solidFill>
                <a:srgbClr val="000066"/>
              </a:solidFill>
              <a:effectLst>
                <a:outerShdw blurRad="38100" dist="38100" dir="2700000" algn="tl">
                  <a:srgbClr val="C0C0C0"/>
                </a:outerShdw>
              </a:effectLst>
              <a:cs typeface="+mn-cs"/>
            </a:endParaRPr>
          </a:p>
          <a:p>
            <a:pPr marL="342900" indent="-342900" algn="just">
              <a:defRPr/>
            </a:pPr>
            <a:endParaRPr lang="hu-HU" sz="1200" b="1" dirty="0">
              <a:solidFill>
                <a:srgbClr val="000066"/>
              </a:solidFill>
              <a:effectLst>
                <a:outerShdw blurRad="38100" dist="38100" dir="2700000" algn="tl">
                  <a:srgbClr val="C0C0C0"/>
                </a:outerShdw>
              </a:effectLst>
              <a:cs typeface="+mn-cs"/>
            </a:endParaRPr>
          </a:p>
        </p:txBody>
      </p:sp>
      <p:sp>
        <p:nvSpPr>
          <p:cNvPr id="8" name="Rectangle 9"/>
          <p:cNvSpPr>
            <a:spLocks noChangeArrowheads="1"/>
          </p:cNvSpPr>
          <p:nvPr/>
        </p:nvSpPr>
        <p:spPr bwMode="auto">
          <a:xfrm>
            <a:off x="6096000" y="5111750"/>
            <a:ext cx="2857500" cy="317500"/>
          </a:xfrm>
          <a:prstGeom prst="rect">
            <a:avLst/>
          </a:prstGeom>
          <a:noFill/>
          <a:ln w="9525">
            <a:noFill/>
            <a:miter lim="800000"/>
            <a:headEnd/>
            <a:tailEnd/>
          </a:ln>
          <a:effectLst/>
        </p:spPr>
        <p:txBody>
          <a:bodyPr/>
          <a:lstStyle/>
          <a:p>
            <a:pPr marL="342900" indent="-342900" algn="r">
              <a:spcBef>
                <a:spcPct val="20000"/>
              </a:spcBef>
              <a:defRPr/>
            </a:pPr>
            <a:r>
              <a:rPr lang="hu-HU" sz="1600" dirty="0">
                <a:solidFill>
                  <a:srgbClr val="000066"/>
                </a:solidFill>
                <a:latin typeface="+mn-lt"/>
                <a:cs typeface="+mn-cs"/>
              </a:rPr>
              <a:t>Hans Joachim </a:t>
            </a:r>
            <a:r>
              <a:rPr lang="hu-HU" sz="1600" dirty="0" err="1">
                <a:solidFill>
                  <a:srgbClr val="000066"/>
                </a:solidFill>
                <a:latin typeface="+mn-lt"/>
                <a:cs typeface="+mn-cs"/>
              </a:rPr>
              <a:t>Schmoll</a:t>
            </a:r>
            <a:endParaRPr lang="hu-HU" sz="1600" dirty="0">
              <a:solidFill>
                <a:srgbClr val="000066"/>
              </a:solidFill>
              <a:latin typeface="+mn-lt"/>
              <a:cs typeface="+mn-cs"/>
            </a:endParaRPr>
          </a:p>
        </p:txBody>
      </p:sp>
      <p:pic>
        <p:nvPicPr>
          <p:cNvPr id="80904" name="Kép 10" descr="CareAcross-Hans-Joachim-Schmoll.jpg"/>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873500" y="4437112"/>
            <a:ext cx="1843088" cy="2303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1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5250" y="142875"/>
            <a:ext cx="3170238" cy="1368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0899" name="Rectangle 9"/>
          <p:cNvSpPr>
            <a:spLocks noChangeArrowheads="1"/>
          </p:cNvSpPr>
          <p:nvPr/>
        </p:nvSpPr>
        <p:spPr bwMode="auto">
          <a:xfrm rot="5400000" flipH="1">
            <a:off x="6400006" y="-2375693"/>
            <a:ext cx="249237" cy="6286500"/>
          </a:xfrm>
          <a:prstGeom prst="rect">
            <a:avLst/>
          </a:prstGeom>
          <a:gradFill rotWithShape="0">
            <a:gsLst>
              <a:gs pos="0">
                <a:srgbClr val="FFEFD1"/>
              </a:gs>
              <a:gs pos="64999">
                <a:srgbClr val="F0EBD5"/>
              </a:gs>
              <a:gs pos="100000">
                <a:srgbClr val="D1C39F"/>
              </a:gs>
            </a:gsLst>
            <a:lin ang="5400000"/>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hu-HU" altLang="hu-HU">
              <a:solidFill>
                <a:srgbClr val="000000"/>
              </a:solidFill>
            </a:endParaRPr>
          </a:p>
        </p:txBody>
      </p:sp>
      <p:sp>
        <p:nvSpPr>
          <p:cNvPr id="4" name="Rectangle 4"/>
          <p:cNvSpPr txBox="1">
            <a:spLocks noChangeArrowheads="1"/>
          </p:cNvSpPr>
          <p:nvPr/>
        </p:nvSpPr>
        <p:spPr bwMode="auto">
          <a:xfrm>
            <a:off x="2686050" y="639763"/>
            <a:ext cx="7410450" cy="360362"/>
          </a:xfrm>
          <a:prstGeom prst="rect">
            <a:avLst/>
          </a:prstGeom>
          <a:noFill/>
          <a:ln w="9525">
            <a:noFill/>
            <a:miter lim="800000"/>
            <a:headEnd/>
            <a:tailEnd/>
          </a:ln>
        </p:spPr>
        <p:txBody>
          <a:bodyPr/>
          <a:lstStyle/>
          <a:p>
            <a:pPr marL="342900" indent="-342900" algn="ctr">
              <a:lnSpc>
                <a:spcPct val="80000"/>
              </a:lnSpc>
              <a:spcBef>
                <a:spcPct val="20000"/>
              </a:spcBef>
              <a:buClr>
                <a:srgbClr val="CCCCFF"/>
              </a:buClr>
              <a:buFont typeface="Wingdings" pitchFamily="2" charset="2"/>
              <a:buNone/>
              <a:defRPr/>
            </a:pPr>
            <a:r>
              <a:rPr lang="hu-HU" sz="1600" kern="0" dirty="0">
                <a:solidFill>
                  <a:srgbClr val="CC9900"/>
                </a:solidFill>
                <a:effectLst>
                  <a:outerShdw blurRad="38100" dist="38100" dir="2700000" algn="tl">
                    <a:srgbClr val="C0C0C0"/>
                  </a:outerShdw>
                </a:effectLst>
                <a:latin typeface="Arial"/>
                <a:cs typeface="+mn-cs"/>
              </a:rPr>
              <a:t>H o n o r a r y  M e m b e r s h i p</a:t>
            </a:r>
          </a:p>
        </p:txBody>
      </p:sp>
      <p:sp>
        <p:nvSpPr>
          <p:cNvPr id="7" name="Rectangle 6"/>
          <p:cNvSpPr>
            <a:spLocks noChangeArrowheads="1"/>
          </p:cNvSpPr>
          <p:nvPr/>
        </p:nvSpPr>
        <p:spPr bwMode="auto">
          <a:xfrm>
            <a:off x="666750" y="2391197"/>
            <a:ext cx="8281988" cy="2693987"/>
          </a:xfrm>
          <a:prstGeom prst="rect">
            <a:avLst/>
          </a:prstGeom>
          <a:noFill/>
          <a:ln w="9525">
            <a:noFill/>
            <a:miter lim="800000"/>
            <a:headEnd/>
            <a:tailEnd/>
          </a:ln>
          <a:effectLst/>
        </p:spPr>
        <p:txBody>
          <a:bodyPr/>
          <a:lstStyle/>
          <a:p>
            <a:pPr marL="342900" indent="-342900" algn="just">
              <a:lnSpc>
                <a:spcPts val="2200"/>
              </a:lnSpc>
              <a:defRPr/>
            </a:pPr>
            <a:r>
              <a:rPr lang="hu-HU" dirty="0" smtClean="0">
                <a:solidFill>
                  <a:srgbClr val="000066"/>
                </a:solidFill>
                <a:cs typeface="+mn-cs"/>
              </a:rPr>
              <a:t>	</a:t>
            </a:r>
            <a:r>
              <a:rPr lang="en-US" sz="1400" dirty="0">
                <a:solidFill>
                  <a:srgbClr val="002060"/>
                </a:solidFill>
                <a:latin typeface="Arial" panose="020B0604020202020204" pitchFamily="34" charset="0"/>
                <a:cs typeface="Arial" panose="020B0604020202020204" pitchFamily="34" charset="0"/>
              </a:rPr>
              <a:t>“I know David already for many years, but we met only a few times over those years. I know from the time he was editor-in-Chief of Annals of Oncology, when he was member of the ESMO Board and was President of ESMO. Moreover, we worked together on the Oxford Textbook of Oncology, one of the most important multidisciplinary textbooks in oncology today, of which he was the co-editor. He is a strong networker, with leadership capacity, is a kind person to talk with and excellent person to drink a beer with. I wholeheartedly welcome him into our illustrious family</a:t>
            </a:r>
            <a:r>
              <a:rPr lang="en-US" sz="1400" dirty="0" smtClean="0">
                <a:solidFill>
                  <a:srgbClr val="002060"/>
                </a:solidFill>
                <a:latin typeface="Arial" panose="020B0604020202020204" pitchFamily="34" charset="0"/>
                <a:cs typeface="Arial" panose="020B0604020202020204" pitchFamily="34" charset="0"/>
              </a:rPr>
              <a:t>.</a:t>
            </a:r>
            <a:r>
              <a:rPr lang="hu-HU" sz="1400" dirty="0" smtClean="0">
                <a:solidFill>
                  <a:srgbClr val="002060"/>
                </a:solidFill>
                <a:latin typeface="Arial" panose="020B0604020202020204" pitchFamily="34" charset="0"/>
                <a:cs typeface="Arial" panose="020B0604020202020204" pitchFamily="34" charset="0"/>
              </a:rPr>
              <a:t>”</a:t>
            </a:r>
            <a:endParaRPr lang="en-US" sz="1400" dirty="0">
              <a:solidFill>
                <a:srgbClr val="002060"/>
              </a:solidFill>
              <a:latin typeface="Arial" panose="020B0604020202020204" pitchFamily="34" charset="0"/>
              <a:cs typeface="Arial" panose="020B0604020202020204" pitchFamily="34" charset="0"/>
            </a:endParaRPr>
          </a:p>
          <a:p>
            <a:pPr marL="342900" indent="-342900" algn="just">
              <a:lnSpc>
                <a:spcPts val="2200"/>
              </a:lnSpc>
              <a:defRPr/>
            </a:pPr>
            <a:endParaRPr lang="en-US" sz="1550" dirty="0" smtClean="0">
              <a:solidFill>
                <a:srgbClr val="002060"/>
              </a:solidFill>
              <a:cs typeface="+mn-cs"/>
            </a:endParaRPr>
          </a:p>
          <a:p>
            <a:pPr marL="342900" indent="-342900" algn="just">
              <a:lnSpc>
                <a:spcPct val="150000"/>
              </a:lnSpc>
              <a:defRPr/>
            </a:pPr>
            <a:r>
              <a:rPr lang="hu-HU" sz="1600" dirty="0">
                <a:solidFill>
                  <a:srgbClr val="002060"/>
                </a:solidFill>
                <a:cs typeface="+mn-cs"/>
              </a:rPr>
              <a:t>								</a:t>
            </a:r>
          </a:p>
          <a:p>
            <a:pPr marL="342900" indent="-342900" algn="just">
              <a:lnSpc>
                <a:spcPct val="150000"/>
              </a:lnSpc>
              <a:defRPr/>
            </a:pPr>
            <a:r>
              <a:rPr lang="hu-HU" sz="1600" dirty="0">
                <a:solidFill>
                  <a:srgbClr val="002060"/>
                </a:solidFill>
                <a:cs typeface="+mn-cs"/>
              </a:rPr>
              <a:t>						</a:t>
            </a:r>
          </a:p>
          <a:p>
            <a:pPr marL="342900" indent="-342900" algn="just">
              <a:lnSpc>
                <a:spcPct val="150000"/>
              </a:lnSpc>
              <a:defRPr/>
            </a:pPr>
            <a:r>
              <a:rPr lang="hu-HU" sz="1600" dirty="0">
                <a:solidFill>
                  <a:srgbClr val="000099"/>
                </a:solidFill>
                <a:cs typeface="+mn-cs"/>
              </a:rPr>
              <a:t>                                                                                           </a:t>
            </a:r>
          </a:p>
          <a:p>
            <a:pPr marL="342900" indent="-342900" algn="just">
              <a:lnSpc>
                <a:spcPct val="150000"/>
              </a:lnSpc>
              <a:defRPr/>
            </a:pPr>
            <a:endParaRPr lang="hu-HU" sz="1600" dirty="0">
              <a:solidFill>
                <a:srgbClr val="000099"/>
              </a:solidFill>
              <a:cs typeface="+mn-cs"/>
            </a:endParaRPr>
          </a:p>
          <a:p>
            <a:pPr marL="342900" indent="-342900" algn="just">
              <a:lnSpc>
                <a:spcPct val="150000"/>
              </a:lnSpc>
              <a:defRPr/>
            </a:pPr>
            <a:endParaRPr lang="hu-HU" sz="1600" dirty="0">
              <a:solidFill>
                <a:srgbClr val="000099"/>
              </a:solidFill>
              <a:cs typeface="+mn-cs"/>
            </a:endParaRPr>
          </a:p>
          <a:p>
            <a:pPr marL="342900" indent="-342900" algn="just">
              <a:lnSpc>
                <a:spcPct val="150000"/>
              </a:lnSpc>
              <a:defRPr/>
            </a:pPr>
            <a:endParaRPr lang="en-US" sz="1600" dirty="0">
              <a:solidFill>
                <a:srgbClr val="000066"/>
              </a:solidFill>
              <a:cs typeface="+mn-cs"/>
            </a:endParaRPr>
          </a:p>
          <a:p>
            <a:pPr marL="342900" indent="-342900" algn="just">
              <a:lnSpc>
                <a:spcPct val="150000"/>
              </a:lnSpc>
              <a:defRPr/>
            </a:pPr>
            <a:r>
              <a:rPr lang="hu-HU" sz="1200" dirty="0">
                <a:solidFill>
                  <a:srgbClr val="000066"/>
                </a:solidFill>
                <a:effectLst>
                  <a:outerShdw blurRad="38100" dist="38100" dir="2700000" algn="tl">
                    <a:srgbClr val="C0C0C0"/>
                  </a:outerShdw>
                </a:effectLst>
                <a:cs typeface="+mn-cs"/>
              </a:rPr>
              <a:t>	</a:t>
            </a:r>
            <a:endParaRPr lang="en-GB" sz="1200" dirty="0">
              <a:solidFill>
                <a:srgbClr val="000066"/>
              </a:solidFill>
              <a:effectLst>
                <a:outerShdw blurRad="38100" dist="38100" dir="2700000" algn="tl">
                  <a:srgbClr val="C0C0C0"/>
                </a:outerShdw>
              </a:effectLst>
              <a:cs typeface="+mn-cs"/>
            </a:endParaRPr>
          </a:p>
          <a:p>
            <a:pPr marL="342900" indent="-342900" algn="just">
              <a:defRPr/>
            </a:pPr>
            <a:endParaRPr lang="hu-HU" sz="1200" b="1" dirty="0">
              <a:solidFill>
                <a:srgbClr val="000066"/>
              </a:solidFill>
              <a:effectLst>
                <a:outerShdw blurRad="38100" dist="38100" dir="2700000" algn="tl">
                  <a:srgbClr val="C0C0C0"/>
                </a:outerShdw>
              </a:effectLst>
              <a:cs typeface="+mn-cs"/>
            </a:endParaRPr>
          </a:p>
        </p:txBody>
      </p:sp>
      <p:sp>
        <p:nvSpPr>
          <p:cNvPr id="9" name="Rectangle 6"/>
          <p:cNvSpPr>
            <a:spLocks noChangeArrowheads="1"/>
          </p:cNvSpPr>
          <p:nvPr/>
        </p:nvSpPr>
        <p:spPr bwMode="auto">
          <a:xfrm>
            <a:off x="0" y="1571625"/>
            <a:ext cx="9705975" cy="857250"/>
          </a:xfrm>
          <a:prstGeom prst="rect">
            <a:avLst/>
          </a:prstGeom>
          <a:noFill/>
          <a:ln w="9525">
            <a:noFill/>
            <a:miter lim="800000"/>
            <a:headEnd/>
            <a:tailEnd/>
          </a:ln>
          <a:effectLst/>
        </p:spPr>
        <p:txBody>
          <a:bodyPr/>
          <a:lstStyle/>
          <a:p>
            <a:pPr marL="342900" indent="-342900" algn="just">
              <a:lnSpc>
                <a:spcPct val="150000"/>
              </a:lnSpc>
              <a:defRPr/>
            </a:pPr>
            <a:r>
              <a:rPr lang="hu-HU" dirty="0">
                <a:solidFill>
                  <a:srgbClr val="000066"/>
                </a:solidFill>
                <a:cs typeface="+mn-cs"/>
              </a:rPr>
              <a:t>	</a:t>
            </a:r>
            <a:r>
              <a:rPr lang="hu-HU" dirty="0">
                <a:solidFill>
                  <a:srgbClr val="002060"/>
                </a:solidFill>
                <a:cs typeface="+mn-cs"/>
              </a:rPr>
              <a:t> </a:t>
            </a:r>
            <a:r>
              <a:rPr lang="en-US" sz="1600" dirty="0">
                <a:solidFill>
                  <a:srgbClr val="002060"/>
                </a:solidFill>
                <a:cs typeface="+mn-cs"/>
              </a:rPr>
              <a:t> </a:t>
            </a:r>
            <a:r>
              <a:rPr lang="hu-HU" sz="1600" b="1" dirty="0">
                <a:solidFill>
                  <a:srgbClr val="002060"/>
                </a:solidFill>
                <a:cs typeface="+mn-cs"/>
              </a:rPr>
              <a:t>György y</a:t>
            </a:r>
            <a:r>
              <a:rPr lang="en-US" sz="1600" b="1" dirty="0" err="1">
                <a:solidFill>
                  <a:srgbClr val="002060"/>
                </a:solidFill>
                <a:cs typeface="+mn-cs"/>
              </a:rPr>
              <a:t>ou</a:t>
            </a:r>
            <a:r>
              <a:rPr lang="en-US" sz="1600" b="1" dirty="0">
                <a:solidFill>
                  <a:srgbClr val="002060"/>
                </a:solidFill>
                <a:cs typeface="+mn-cs"/>
              </a:rPr>
              <a:t> asked me about what comes first to my mind when thinking of </a:t>
            </a:r>
            <a:r>
              <a:rPr lang="hu-HU" sz="1600" b="1" dirty="0">
                <a:solidFill>
                  <a:srgbClr val="002060"/>
                </a:solidFill>
                <a:cs typeface="+mn-cs"/>
              </a:rPr>
              <a:t>David </a:t>
            </a:r>
            <a:r>
              <a:rPr lang="hu-HU" sz="1600" b="1" dirty="0" err="1">
                <a:solidFill>
                  <a:srgbClr val="002060"/>
                </a:solidFill>
                <a:cs typeface="+mn-cs"/>
              </a:rPr>
              <a:t>Kerr</a:t>
            </a:r>
            <a:endParaRPr lang="hu-HU" sz="1600" b="1" dirty="0">
              <a:solidFill>
                <a:srgbClr val="002060"/>
              </a:solidFill>
              <a:cs typeface="+mn-cs"/>
            </a:endParaRPr>
          </a:p>
          <a:p>
            <a:pPr marL="342900" indent="-342900" algn="just">
              <a:lnSpc>
                <a:spcPct val="150000"/>
              </a:lnSpc>
              <a:defRPr/>
            </a:pPr>
            <a:endParaRPr lang="en-US" sz="1600" dirty="0">
              <a:solidFill>
                <a:srgbClr val="000066"/>
              </a:solidFill>
              <a:cs typeface="+mn-cs"/>
            </a:endParaRPr>
          </a:p>
          <a:p>
            <a:pPr marL="342900" indent="-342900" algn="just">
              <a:lnSpc>
                <a:spcPct val="150000"/>
              </a:lnSpc>
              <a:defRPr/>
            </a:pPr>
            <a:r>
              <a:rPr lang="hu-HU" sz="1200" dirty="0">
                <a:solidFill>
                  <a:srgbClr val="000066"/>
                </a:solidFill>
                <a:effectLst>
                  <a:outerShdw blurRad="38100" dist="38100" dir="2700000" algn="tl">
                    <a:srgbClr val="C0C0C0"/>
                  </a:outerShdw>
                </a:effectLst>
                <a:cs typeface="+mn-cs"/>
              </a:rPr>
              <a:t>	</a:t>
            </a:r>
            <a:endParaRPr lang="en-GB" sz="1200" dirty="0">
              <a:solidFill>
                <a:srgbClr val="000066"/>
              </a:solidFill>
              <a:effectLst>
                <a:outerShdw blurRad="38100" dist="38100" dir="2700000" algn="tl">
                  <a:srgbClr val="C0C0C0"/>
                </a:outerShdw>
              </a:effectLst>
              <a:cs typeface="+mn-cs"/>
            </a:endParaRPr>
          </a:p>
          <a:p>
            <a:pPr marL="342900" indent="-342900" algn="just">
              <a:defRPr/>
            </a:pPr>
            <a:endParaRPr lang="hu-HU" sz="1200" b="1" dirty="0">
              <a:solidFill>
                <a:srgbClr val="000066"/>
              </a:solidFill>
              <a:effectLst>
                <a:outerShdw blurRad="38100" dist="38100" dir="2700000" algn="tl">
                  <a:srgbClr val="C0C0C0"/>
                </a:outerShdw>
              </a:effectLst>
              <a:cs typeface="+mn-cs"/>
            </a:endParaRPr>
          </a:p>
        </p:txBody>
      </p:sp>
      <p:pic>
        <p:nvPicPr>
          <p:cNvPr id="10" name="Kép 9" descr="Jan-Vermorken.jpg"/>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729038" y="4233863"/>
            <a:ext cx="1506537" cy="22907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Rectangle 9"/>
          <p:cNvSpPr>
            <a:spLocks noChangeArrowheads="1"/>
          </p:cNvSpPr>
          <p:nvPr/>
        </p:nvSpPr>
        <p:spPr bwMode="auto">
          <a:xfrm>
            <a:off x="5889104" y="5088607"/>
            <a:ext cx="3071812" cy="428625"/>
          </a:xfrm>
          <a:prstGeom prst="rect">
            <a:avLst/>
          </a:prstGeom>
          <a:noFill/>
          <a:ln w="9525">
            <a:noFill/>
            <a:miter lim="800000"/>
            <a:headEnd/>
            <a:tailEnd/>
          </a:ln>
          <a:effectLst/>
        </p:spPr>
        <p:txBody>
          <a:bodyPr/>
          <a:lstStyle/>
          <a:p>
            <a:pPr marL="342900" indent="-342900" algn="r">
              <a:spcBef>
                <a:spcPct val="20000"/>
              </a:spcBef>
              <a:defRPr/>
            </a:pPr>
            <a:r>
              <a:rPr lang="hu-HU" sz="1600" dirty="0">
                <a:solidFill>
                  <a:srgbClr val="000066"/>
                </a:solidFill>
                <a:latin typeface="+mn-lt"/>
                <a:cs typeface="+mn-cs"/>
              </a:rPr>
              <a:t>Jan Vermorken</a:t>
            </a:r>
          </a:p>
        </p:txBody>
      </p:sp>
    </p:spTree>
    <p:extLst>
      <p:ext uri="{BB962C8B-B14F-4D97-AF65-F5344CB8AC3E}">
        <p14:creationId xmlns:p14="http://schemas.microsoft.com/office/powerpoint/2010/main" xmlns="" val="298335372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1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5250" y="142875"/>
            <a:ext cx="3170238" cy="1368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0899" name="Rectangle 9"/>
          <p:cNvSpPr>
            <a:spLocks noChangeArrowheads="1"/>
          </p:cNvSpPr>
          <p:nvPr/>
        </p:nvSpPr>
        <p:spPr bwMode="auto">
          <a:xfrm rot="5400000" flipH="1">
            <a:off x="6400006" y="-2375693"/>
            <a:ext cx="249237" cy="6286500"/>
          </a:xfrm>
          <a:prstGeom prst="rect">
            <a:avLst/>
          </a:prstGeom>
          <a:gradFill rotWithShape="0">
            <a:gsLst>
              <a:gs pos="0">
                <a:srgbClr val="FFEFD1"/>
              </a:gs>
              <a:gs pos="64999">
                <a:srgbClr val="F0EBD5"/>
              </a:gs>
              <a:gs pos="100000">
                <a:srgbClr val="D1C39F"/>
              </a:gs>
            </a:gsLst>
            <a:lin ang="5400000"/>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hu-HU" altLang="hu-HU">
              <a:solidFill>
                <a:srgbClr val="000000"/>
              </a:solidFill>
            </a:endParaRPr>
          </a:p>
        </p:txBody>
      </p:sp>
      <p:sp>
        <p:nvSpPr>
          <p:cNvPr id="4" name="Rectangle 4"/>
          <p:cNvSpPr txBox="1">
            <a:spLocks noChangeArrowheads="1"/>
          </p:cNvSpPr>
          <p:nvPr/>
        </p:nvSpPr>
        <p:spPr bwMode="auto">
          <a:xfrm>
            <a:off x="2686050" y="639763"/>
            <a:ext cx="7410450" cy="360362"/>
          </a:xfrm>
          <a:prstGeom prst="rect">
            <a:avLst/>
          </a:prstGeom>
          <a:noFill/>
          <a:ln w="9525">
            <a:noFill/>
            <a:miter lim="800000"/>
            <a:headEnd/>
            <a:tailEnd/>
          </a:ln>
        </p:spPr>
        <p:txBody>
          <a:bodyPr/>
          <a:lstStyle/>
          <a:p>
            <a:pPr marL="342900" indent="-342900" algn="ctr">
              <a:lnSpc>
                <a:spcPct val="80000"/>
              </a:lnSpc>
              <a:spcBef>
                <a:spcPct val="20000"/>
              </a:spcBef>
              <a:buClr>
                <a:srgbClr val="CCCCFF"/>
              </a:buClr>
              <a:buFont typeface="Wingdings" pitchFamily="2" charset="2"/>
              <a:buNone/>
              <a:defRPr/>
            </a:pPr>
            <a:r>
              <a:rPr lang="hu-HU" sz="1600" kern="0" dirty="0">
                <a:solidFill>
                  <a:srgbClr val="CC9900"/>
                </a:solidFill>
                <a:effectLst>
                  <a:outerShdw blurRad="38100" dist="38100" dir="2700000" algn="tl">
                    <a:srgbClr val="C0C0C0"/>
                  </a:outerShdw>
                </a:effectLst>
                <a:latin typeface="Arial"/>
                <a:cs typeface="+mn-cs"/>
              </a:rPr>
              <a:t>H o n o r a r y  M e m b e r s h i p</a:t>
            </a:r>
          </a:p>
        </p:txBody>
      </p:sp>
      <p:sp>
        <p:nvSpPr>
          <p:cNvPr id="7" name="Rectangle 6"/>
          <p:cNvSpPr>
            <a:spLocks noChangeArrowheads="1"/>
          </p:cNvSpPr>
          <p:nvPr/>
        </p:nvSpPr>
        <p:spPr bwMode="auto">
          <a:xfrm>
            <a:off x="666750" y="2535213"/>
            <a:ext cx="8281988" cy="2693987"/>
          </a:xfrm>
          <a:prstGeom prst="rect">
            <a:avLst/>
          </a:prstGeom>
          <a:noFill/>
          <a:ln w="9525">
            <a:noFill/>
            <a:miter lim="800000"/>
            <a:headEnd/>
            <a:tailEnd/>
          </a:ln>
          <a:effectLst/>
        </p:spPr>
        <p:txBody>
          <a:bodyPr/>
          <a:lstStyle/>
          <a:p>
            <a:pPr marL="342900" indent="-342900" algn="just">
              <a:lnSpc>
                <a:spcPts val="2200"/>
              </a:lnSpc>
              <a:defRPr/>
            </a:pPr>
            <a:r>
              <a:rPr lang="hu-HU" dirty="0" smtClean="0">
                <a:solidFill>
                  <a:srgbClr val="000066"/>
                </a:solidFill>
                <a:cs typeface="+mn-cs"/>
              </a:rPr>
              <a:t>	</a:t>
            </a:r>
            <a:r>
              <a:rPr lang="en-US" sz="1400" dirty="0">
                <a:solidFill>
                  <a:srgbClr val="002060"/>
                </a:solidFill>
                <a:latin typeface="Arial" panose="020B0604020202020204" pitchFamily="34" charset="0"/>
                <a:cs typeface="Arial" panose="020B0604020202020204" pitchFamily="34" charset="0"/>
              </a:rPr>
              <a:t>“Very well deserved election to Honorary Member of the Society: David is an excellent example of merging between strong personal contribution to highly sophisticated translational research and a planetary vision of the problems of oncology from both  scientific , clinical and social </a:t>
            </a:r>
            <a:r>
              <a:rPr lang="en-US" sz="1400" dirty="0" err="1">
                <a:solidFill>
                  <a:srgbClr val="002060"/>
                </a:solidFill>
                <a:latin typeface="Arial" panose="020B0604020202020204" pitchFamily="34" charset="0"/>
                <a:cs typeface="Arial" panose="020B0604020202020204" pitchFamily="34" charset="0"/>
              </a:rPr>
              <a:t>prospectives</a:t>
            </a:r>
            <a:r>
              <a:rPr lang="en-US" sz="1400" dirty="0" smtClean="0">
                <a:solidFill>
                  <a:srgbClr val="002060"/>
                </a:solidFill>
                <a:latin typeface="Arial" panose="020B0604020202020204" pitchFamily="34" charset="0"/>
                <a:cs typeface="Arial" panose="020B0604020202020204" pitchFamily="34" charset="0"/>
              </a:rPr>
              <a:t>.</a:t>
            </a:r>
            <a:r>
              <a:rPr lang="hu-HU" sz="1400" dirty="0" smtClean="0">
                <a:solidFill>
                  <a:srgbClr val="002060"/>
                </a:solidFill>
                <a:latin typeface="Arial" panose="020B0604020202020204" pitchFamily="34" charset="0"/>
                <a:cs typeface="Arial" panose="020B0604020202020204" pitchFamily="34" charset="0"/>
              </a:rPr>
              <a:t>”</a:t>
            </a:r>
            <a:endParaRPr lang="en-US" sz="1400" dirty="0">
              <a:solidFill>
                <a:srgbClr val="002060"/>
              </a:solidFill>
              <a:latin typeface="Arial" panose="020B0604020202020204" pitchFamily="34" charset="0"/>
              <a:cs typeface="Arial" panose="020B0604020202020204" pitchFamily="34" charset="0"/>
            </a:endParaRPr>
          </a:p>
          <a:p>
            <a:pPr marL="342900" indent="-342900" algn="just">
              <a:lnSpc>
                <a:spcPts val="2200"/>
              </a:lnSpc>
              <a:defRPr/>
            </a:pPr>
            <a:r>
              <a:rPr lang="hu-HU" sz="1600" dirty="0" smtClean="0">
                <a:solidFill>
                  <a:srgbClr val="002060"/>
                </a:solidFill>
                <a:cs typeface="+mn-cs"/>
              </a:rPr>
              <a:t>						</a:t>
            </a:r>
          </a:p>
          <a:p>
            <a:pPr marL="342900" indent="-342900" algn="just">
              <a:lnSpc>
                <a:spcPct val="150000"/>
              </a:lnSpc>
              <a:defRPr/>
            </a:pPr>
            <a:r>
              <a:rPr lang="hu-HU" sz="1600" dirty="0">
                <a:solidFill>
                  <a:srgbClr val="002060"/>
                </a:solidFill>
                <a:cs typeface="+mn-cs"/>
              </a:rPr>
              <a:t>						</a:t>
            </a:r>
          </a:p>
          <a:p>
            <a:pPr marL="342900" indent="-342900" algn="just">
              <a:lnSpc>
                <a:spcPct val="150000"/>
              </a:lnSpc>
              <a:defRPr/>
            </a:pPr>
            <a:r>
              <a:rPr lang="hu-HU" sz="1600" dirty="0">
                <a:solidFill>
                  <a:srgbClr val="000099"/>
                </a:solidFill>
                <a:cs typeface="+mn-cs"/>
              </a:rPr>
              <a:t>                                                                                           </a:t>
            </a:r>
          </a:p>
          <a:p>
            <a:pPr marL="342900" indent="-342900" algn="just">
              <a:lnSpc>
                <a:spcPct val="150000"/>
              </a:lnSpc>
              <a:defRPr/>
            </a:pPr>
            <a:endParaRPr lang="hu-HU" sz="1600" dirty="0">
              <a:solidFill>
                <a:srgbClr val="000099"/>
              </a:solidFill>
              <a:cs typeface="+mn-cs"/>
            </a:endParaRPr>
          </a:p>
          <a:p>
            <a:pPr marL="342900" indent="-342900" algn="just">
              <a:lnSpc>
                <a:spcPct val="150000"/>
              </a:lnSpc>
              <a:defRPr/>
            </a:pPr>
            <a:endParaRPr lang="hu-HU" sz="1600" dirty="0">
              <a:solidFill>
                <a:srgbClr val="000099"/>
              </a:solidFill>
              <a:cs typeface="+mn-cs"/>
            </a:endParaRPr>
          </a:p>
          <a:p>
            <a:pPr marL="342900" indent="-342900" algn="just">
              <a:lnSpc>
                <a:spcPct val="150000"/>
              </a:lnSpc>
              <a:defRPr/>
            </a:pPr>
            <a:endParaRPr lang="en-US" sz="1600" dirty="0">
              <a:solidFill>
                <a:srgbClr val="000066"/>
              </a:solidFill>
              <a:cs typeface="+mn-cs"/>
            </a:endParaRPr>
          </a:p>
          <a:p>
            <a:pPr marL="342900" indent="-342900" algn="just">
              <a:lnSpc>
                <a:spcPct val="150000"/>
              </a:lnSpc>
              <a:defRPr/>
            </a:pPr>
            <a:r>
              <a:rPr lang="hu-HU" sz="1200" dirty="0">
                <a:solidFill>
                  <a:srgbClr val="000066"/>
                </a:solidFill>
                <a:effectLst>
                  <a:outerShdw blurRad="38100" dist="38100" dir="2700000" algn="tl">
                    <a:srgbClr val="C0C0C0"/>
                  </a:outerShdw>
                </a:effectLst>
                <a:cs typeface="+mn-cs"/>
              </a:rPr>
              <a:t>	</a:t>
            </a:r>
            <a:endParaRPr lang="en-GB" sz="1200" dirty="0">
              <a:solidFill>
                <a:srgbClr val="000066"/>
              </a:solidFill>
              <a:effectLst>
                <a:outerShdw blurRad="38100" dist="38100" dir="2700000" algn="tl">
                  <a:srgbClr val="C0C0C0"/>
                </a:outerShdw>
              </a:effectLst>
              <a:cs typeface="+mn-cs"/>
            </a:endParaRPr>
          </a:p>
          <a:p>
            <a:pPr marL="342900" indent="-342900" algn="just">
              <a:defRPr/>
            </a:pPr>
            <a:endParaRPr lang="hu-HU" sz="1200" b="1" dirty="0">
              <a:solidFill>
                <a:srgbClr val="000066"/>
              </a:solidFill>
              <a:effectLst>
                <a:outerShdw blurRad="38100" dist="38100" dir="2700000" algn="tl">
                  <a:srgbClr val="C0C0C0"/>
                </a:outerShdw>
              </a:effectLst>
              <a:cs typeface="+mn-cs"/>
            </a:endParaRPr>
          </a:p>
        </p:txBody>
      </p:sp>
      <p:sp>
        <p:nvSpPr>
          <p:cNvPr id="9" name="Rectangle 6"/>
          <p:cNvSpPr>
            <a:spLocks noChangeArrowheads="1"/>
          </p:cNvSpPr>
          <p:nvPr/>
        </p:nvSpPr>
        <p:spPr bwMode="auto">
          <a:xfrm>
            <a:off x="0" y="1571625"/>
            <a:ext cx="9705975" cy="857250"/>
          </a:xfrm>
          <a:prstGeom prst="rect">
            <a:avLst/>
          </a:prstGeom>
          <a:noFill/>
          <a:ln w="9525">
            <a:noFill/>
            <a:miter lim="800000"/>
            <a:headEnd/>
            <a:tailEnd/>
          </a:ln>
          <a:effectLst/>
        </p:spPr>
        <p:txBody>
          <a:bodyPr/>
          <a:lstStyle/>
          <a:p>
            <a:pPr marL="342900" indent="-342900" algn="just">
              <a:lnSpc>
                <a:spcPct val="150000"/>
              </a:lnSpc>
              <a:defRPr/>
            </a:pPr>
            <a:r>
              <a:rPr lang="hu-HU" dirty="0">
                <a:solidFill>
                  <a:srgbClr val="000066"/>
                </a:solidFill>
                <a:cs typeface="+mn-cs"/>
              </a:rPr>
              <a:t>	</a:t>
            </a:r>
            <a:r>
              <a:rPr lang="hu-HU" dirty="0">
                <a:solidFill>
                  <a:srgbClr val="002060"/>
                </a:solidFill>
                <a:cs typeface="+mn-cs"/>
              </a:rPr>
              <a:t> </a:t>
            </a:r>
            <a:r>
              <a:rPr lang="en-US" sz="1600" dirty="0">
                <a:solidFill>
                  <a:srgbClr val="002060"/>
                </a:solidFill>
                <a:cs typeface="+mn-cs"/>
              </a:rPr>
              <a:t> </a:t>
            </a:r>
            <a:r>
              <a:rPr lang="hu-HU" sz="1600" b="1" dirty="0">
                <a:solidFill>
                  <a:srgbClr val="002060"/>
                </a:solidFill>
                <a:cs typeface="+mn-cs"/>
              </a:rPr>
              <a:t>György y</a:t>
            </a:r>
            <a:r>
              <a:rPr lang="en-US" sz="1600" b="1" dirty="0" err="1">
                <a:solidFill>
                  <a:srgbClr val="002060"/>
                </a:solidFill>
                <a:cs typeface="+mn-cs"/>
              </a:rPr>
              <a:t>ou</a:t>
            </a:r>
            <a:r>
              <a:rPr lang="en-US" sz="1600" b="1" dirty="0">
                <a:solidFill>
                  <a:srgbClr val="002060"/>
                </a:solidFill>
                <a:cs typeface="+mn-cs"/>
              </a:rPr>
              <a:t> asked me about what comes first to my mind when thinking of </a:t>
            </a:r>
            <a:r>
              <a:rPr lang="hu-HU" sz="1600" b="1" dirty="0">
                <a:solidFill>
                  <a:srgbClr val="002060"/>
                </a:solidFill>
                <a:cs typeface="+mn-cs"/>
              </a:rPr>
              <a:t>David </a:t>
            </a:r>
            <a:r>
              <a:rPr lang="hu-HU" sz="1600" b="1" dirty="0" err="1">
                <a:solidFill>
                  <a:srgbClr val="002060"/>
                </a:solidFill>
                <a:cs typeface="+mn-cs"/>
              </a:rPr>
              <a:t>Kerr</a:t>
            </a:r>
            <a:endParaRPr lang="hu-HU" sz="1600" b="1" dirty="0">
              <a:solidFill>
                <a:srgbClr val="002060"/>
              </a:solidFill>
              <a:cs typeface="+mn-cs"/>
            </a:endParaRPr>
          </a:p>
          <a:p>
            <a:pPr marL="342900" indent="-342900" algn="just">
              <a:lnSpc>
                <a:spcPct val="150000"/>
              </a:lnSpc>
              <a:defRPr/>
            </a:pPr>
            <a:endParaRPr lang="en-US" sz="1600" dirty="0">
              <a:solidFill>
                <a:srgbClr val="000066"/>
              </a:solidFill>
              <a:cs typeface="+mn-cs"/>
            </a:endParaRPr>
          </a:p>
          <a:p>
            <a:pPr marL="342900" indent="-342900" algn="just">
              <a:lnSpc>
                <a:spcPct val="150000"/>
              </a:lnSpc>
              <a:defRPr/>
            </a:pPr>
            <a:r>
              <a:rPr lang="hu-HU" sz="1200" dirty="0">
                <a:solidFill>
                  <a:srgbClr val="000066"/>
                </a:solidFill>
                <a:effectLst>
                  <a:outerShdw blurRad="38100" dist="38100" dir="2700000" algn="tl">
                    <a:srgbClr val="C0C0C0"/>
                  </a:outerShdw>
                </a:effectLst>
                <a:cs typeface="+mn-cs"/>
              </a:rPr>
              <a:t>	</a:t>
            </a:r>
            <a:endParaRPr lang="en-GB" sz="1200" dirty="0">
              <a:solidFill>
                <a:srgbClr val="000066"/>
              </a:solidFill>
              <a:effectLst>
                <a:outerShdw blurRad="38100" dist="38100" dir="2700000" algn="tl">
                  <a:srgbClr val="C0C0C0"/>
                </a:outerShdw>
              </a:effectLst>
              <a:cs typeface="+mn-cs"/>
            </a:endParaRPr>
          </a:p>
          <a:p>
            <a:pPr marL="342900" indent="-342900" algn="just">
              <a:defRPr/>
            </a:pPr>
            <a:endParaRPr lang="hu-HU" sz="1200" b="1" dirty="0">
              <a:solidFill>
                <a:srgbClr val="000066"/>
              </a:solidFill>
              <a:effectLst>
                <a:outerShdw blurRad="38100" dist="38100" dir="2700000" algn="tl">
                  <a:srgbClr val="C0C0C0"/>
                </a:outerShdw>
              </a:effectLst>
              <a:cs typeface="+mn-cs"/>
            </a:endParaRPr>
          </a:p>
        </p:txBody>
      </p:sp>
      <p:pic>
        <p:nvPicPr>
          <p:cNvPr id="11" name="Picture 13" descr="Sobrero_photo_"/>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016896" y="4005064"/>
            <a:ext cx="1755775" cy="2339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Rectangle 9"/>
          <p:cNvSpPr>
            <a:spLocks noChangeArrowheads="1"/>
          </p:cNvSpPr>
          <p:nvPr/>
        </p:nvSpPr>
        <p:spPr bwMode="auto">
          <a:xfrm>
            <a:off x="6055940" y="4643438"/>
            <a:ext cx="2857500" cy="317500"/>
          </a:xfrm>
          <a:prstGeom prst="rect">
            <a:avLst/>
          </a:prstGeom>
          <a:noFill/>
          <a:ln w="9525">
            <a:noFill/>
            <a:miter lim="800000"/>
            <a:headEnd/>
            <a:tailEnd/>
          </a:ln>
          <a:effectLst/>
        </p:spPr>
        <p:txBody>
          <a:bodyPr/>
          <a:lstStyle/>
          <a:p>
            <a:pPr marL="342900" indent="-342900" algn="r">
              <a:spcBef>
                <a:spcPct val="20000"/>
              </a:spcBef>
              <a:defRPr/>
            </a:pPr>
            <a:r>
              <a:rPr lang="hu-HU" sz="1600" dirty="0">
                <a:solidFill>
                  <a:srgbClr val="000066"/>
                </a:solidFill>
                <a:latin typeface="+mn-lt"/>
                <a:cs typeface="+mn-cs"/>
              </a:rPr>
              <a:t>Alberto Sobrero</a:t>
            </a:r>
          </a:p>
        </p:txBody>
      </p:sp>
    </p:spTree>
    <p:extLst>
      <p:ext uri="{BB962C8B-B14F-4D97-AF65-F5344CB8AC3E}">
        <p14:creationId xmlns:p14="http://schemas.microsoft.com/office/powerpoint/2010/main" xmlns="" val="116633934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1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5250" y="142875"/>
            <a:ext cx="3170238" cy="1368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0899" name="Rectangle 9"/>
          <p:cNvSpPr>
            <a:spLocks noChangeArrowheads="1"/>
          </p:cNvSpPr>
          <p:nvPr/>
        </p:nvSpPr>
        <p:spPr bwMode="auto">
          <a:xfrm rot="5400000" flipH="1">
            <a:off x="6400006" y="-2375693"/>
            <a:ext cx="249237" cy="6286500"/>
          </a:xfrm>
          <a:prstGeom prst="rect">
            <a:avLst/>
          </a:prstGeom>
          <a:gradFill rotWithShape="0">
            <a:gsLst>
              <a:gs pos="0">
                <a:srgbClr val="FFEFD1"/>
              </a:gs>
              <a:gs pos="64999">
                <a:srgbClr val="F0EBD5"/>
              </a:gs>
              <a:gs pos="100000">
                <a:srgbClr val="D1C39F"/>
              </a:gs>
            </a:gsLst>
            <a:lin ang="5400000"/>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hu-HU" altLang="hu-HU">
              <a:solidFill>
                <a:srgbClr val="000000"/>
              </a:solidFill>
            </a:endParaRPr>
          </a:p>
        </p:txBody>
      </p:sp>
      <p:sp>
        <p:nvSpPr>
          <p:cNvPr id="4" name="Rectangle 4"/>
          <p:cNvSpPr txBox="1">
            <a:spLocks noChangeArrowheads="1"/>
          </p:cNvSpPr>
          <p:nvPr/>
        </p:nvSpPr>
        <p:spPr bwMode="auto">
          <a:xfrm>
            <a:off x="2686050" y="639763"/>
            <a:ext cx="7410450" cy="360362"/>
          </a:xfrm>
          <a:prstGeom prst="rect">
            <a:avLst/>
          </a:prstGeom>
          <a:noFill/>
          <a:ln w="9525">
            <a:noFill/>
            <a:miter lim="800000"/>
            <a:headEnd/>
            <a:tailEnd/>
          </a:ln>
        </p:spPr>
        <p:txBody>
          <a:bodyPr/>
          <a:lstStyle/>
          <a:p>
            <a:pPr marL="342900" indent="-342900" algn="ctr">
              <a:lnSpc>
                <a:spcPct val="80000"/>
              </a:lnSpc>
              <a:spcBef>
                <a:spcPct val="20000"/>
              </a:spcBef>
              <a:buClr>
                <a:srgbClr val="CCCCFF"/>
              </a:buClr>
              <a:buFont typeface="Wingdings" pitchFamily="2" charset="2"/>
              <a:buNone/>
              <a:defRPr/>
            </a:pPr>
            <a:r>
              <a:rPr lang="hu-HU" sz="1600" kern="0" dirty="0">
                <a:solidFill>
                  <a:srgbClr val="CC9900"/>
                </a:solidFill>
                <a:effectLst>
                  <a:outerShdw blurRad="38100" dist="38100" dir="2700000" algn="tl">
                    <a:srgbClr val="C0C0C0"/>
                  </a:outerShdw>
                </a:effectLst>
                <a:latin typeface="Arial"/>
                <a:cs typeface="+mn-cs"/>
              </a:rPr>
              <a:t>H o n o r a r y  M e m b e r s h i p</a:t>
            </a:r>
          </a:p>
        </p:txBody>
      </p:sp>
      <p:sp>
        <p:nvSpPr>
          <p:cNvPr id="7" name="Rectangle 6"/>
          <p:cNvSpPr>
            <a:spLocks noChangeArrowheads="1"/>
          </p:cNvSpPr>
          <p:nvPr/>
        </p:nvSpPr>
        <p:spPr bwMode="auto">
          <a:xfrm>
            <a:off x="666750" y="2391197"/>
            <a:ext cx="8281988" cy="2693987"/>
          </a:xfrm>
          <a:prstGeom prst="rect">
            <a:avLst/>
          </a:prstGeom>
          <a:noFill/>
          <a:ln w="9525">
            <a:noFill/>
            <a:miter lim="800000"/>
            <a:headEnd/>
            <a:tailEnd/>
          </a:ln>
          <a:effectLst/>
        </p:spPr>
        <p:txBody>
          <a:bodyPr/>
          <a:lstStyle/>
          <a:p>
            <a:pPr marL="342900" indent="-342900" algn="just">
              <a:lnSpc>
                <a:spcPts val="2200"/>
              </a:lnSpc>
              <a:defRPr/>
            </a:pPr>
            <a:r>
              <a:rPr lang="hu-HU" dirty="0" smtClean="0">
                <a:solidFill>
                  <a:srgbClr val="000066"/>
                </a:solidFill>
                <a:cs typeface="+mn-cs"/>
              </a:rPr>
              <a:t>	</a:t>
            </a:r>
            <a:r>
              <a:rPr lang="en-US" sz="1400" dirty="0">
                <a:solidFill>
                  <a:srgbClr val="002060"/>
                </a:solidFill>
                <a:latin typeface="Arial" panose="020B0604020202020204" pitchFamily="34" charset="0"/>
                <a:cs typeface="Arial" panose="020B0604020202020204" pitchFamily="34" charset="0"/>
              </a:rPr>
              <a:t>“David is a highly Qualified Academic  Skilled And Respectable. He is obviously the first global world oncologist: Oxford, Scotland, England, UK being too small for him. He has already reconquered the Commonwealth: middle East, India, Africa… His goal is now the universe with its galaxies, black holes and quasars!  </a:t>
            </a:r>
            <a:r>
              <a:rPr lang="hu-HU" sz="1400" dirty="0" smtClean="0">
                <a:solidFill>
                  <a:srgbClr val="002060"/>
                </a:solidFill>
                <a:latin typeface="Arial" panose="020B0604020202020204" pitchFamily="34" charset="0"/>
                <a:cs typeface="Arial" panose="020B0604020202020204" pitchFamily="34" charset="0"/>
              </a:rPr>
              <a:t>…………….</a:t>
            </a:r>
            <a:endParaRPr lang="en-US" sz="1400" dirty="0">
              <a:solidFill>
                <a:srgbClr val="002060"/>
              </a:solidFill>
              <a:latin typeface="Arial" panose="020B0604020202020204" pitchFamily="34" charset="0"/>
              <a:cs typeface="Arial" panose="020B0604020202020204" pitchFamily="34" charset="0"/>
            </a:endParaRPr>
          </a:p>
          <a:p>
            <a:pPr marL="342900" indent="-342900" algn="just">
              <a:lnSpc>
                <a:spcPts val="2200"/>
              </a:lnSpc>
              <a:defRPr/>
            </a:pPr>
            <a:r>
              <a:rPr lang="hu-HU" sz="1600" dirty="0" smtClean="0">
                <a:solidFill>
                  <a:srgbClr val="002060"/>
                </a:solidFill>
                <a:cs typeface="+mn-cs"/>
              </a:rPr>
              <a:t>							</a:t>
            </a:r>
          </a:p>
          <a:p>
            <a:pPr marL="342900" indent="-342900" algn="just">
              <a:lnSpc>
                <a:spcPct val="150000"/>
              </a:lnSpc>
              <a:defRPr/>
            </a:pPr>
            <a:r>
              <a:rPr lang="hu-HU" sz="1600" dirty="0">
                <a:solidFill>
                  <a:srgbClr val="002060"/>
                </a:solidFill>
                <a:cs typeface="+mn-cs"/>
              </a:rPr>
              <a:t>						</a:t>
            </a:r>
          </a:p>
          <a:p>
            <a:pPr marL="342900" indent="-342900" algn="just">
              <a:lnSpc>
                <a:spcPct val="150000"/>
              </a:lnSpc>
              <a:defRPr/>
            </a:pPr>
            <a:r>
              <a:rPr lang="hu-HU" sz="1600" dirty="0">
                <a:solidFill>
                  <a:srgbClr val="000099"/>
                </a:solidFill>
                <a:cs typeface="+mn-cs"/>
              </a:rPr>
              <a:t>                                                                                           </a:t>
            </a:r>
          </a:p>
          <a:p>
            <a:pPr marL="342900" indent="-342900" algn="just">
              <a:lnSpc>
                <a:spcPct val="150000"/>
              </a:lnSpc>
              <a:defRPr/>
            </a:pPr>
            <a:endParaRPr lang="hu-HU" sz="1600" dirty="0">
              <a:solidFill>
                <a:srgbClr val="000099"/>
              </a:solidFill>
              <a:cs typeface="+mn-cs"/>
            </a:endParaRPr>
          </a:p>
          <a:p>
            <a:pPr marL="342900" indent="-342900" algn="just">
              <a:lnSpc>
                <a:spcPct val="150000"/>
              </a:lnSpc>
              <a:defRPr/>
            </a:pPr>
            <a:endParaRPr lang="hu-HU" sz="1600" dirty="0">
              <a:solidFill>
                <a:srgbClr val="000099"/>
              </a:solidFill>
              <a:cs typeface="+mn-cs"/>
            </a:endParaRPr>
          </a:p>
          <a:p>
            <a:pPr marL="342900" indent="-342900" algn="just">
              <a:lnSpc>
                <a:spcPct val="150000"/>
              </a:lnSpc>
              <a:defRPr/>
            </a:pPr>
            <a:endParaRPr lang="en-US" sz="1600" dirty="0">
              <a:solidFill>
                <a:srgbClr val="000066"/>
              </a:solidFill>
              <a:cs typeface="+mn-cs"/>
            </a:endParaRPr>
          </a:p>
          <a:p>
            <a:pPr marL="342900" indent="-342900" algn="just">
              <a:lnSpc>
                <a:spcPct val="150000"/>
              </a:lnSpc>
              <a:defRPr/>
            </a:pPr>
            <a:r>
              <a:rPr lang="hu-HU" sz="1200" dirty="0">
                <a:solidFill>
                  <a:srgbClr val="000066"/>
                </a:solidFill>
                <a:effectLst>
                  <a:outerShdw blurRad="38100" dist="38100" dir="2700000" algn="tl">
                    <a:srgbClr val="C0C0C0"/>
                  </a:outerShdw>
                </a:effectLst>
                <a:cs typeface="+mn-cs"/>
              </a:rPr>
              <a:t>	</a:t>
            </a:r>
            <a:endParaRPr lang="en-GB" sz="1200" dirty="0">
              <a:solidFill>
                <a:srgbClr val="000066"/>
              </a:solidFill>
              <a:effectLst>
                <a:outerShdw blurRad="38100" dist="38100" dir="2700000" algn="tl">
                  <a:srgbClr val="C0C0C0"/>
                </a:outerShdw>
              </a:effectLst>
              <a:cs typeface="+mn-cs"/>
            </a:endParaRPr>
          </a:p>
          <a:p>
            <a:pPr marL="342900" indent="-342900" algn="just">
              <a:defRPr/>
            </a:pPr>
            <a:endParaRPr lang="hu-HU" sz="1200" b="1" dirty="0">
              <a:solidFill>
                <a:srgbClr val="000066"/>
              </a:solidFill>
              <a:effectLst>
                <a:outerShdw blurRad="38100" dist="38100" dir="2700000" algn="tl">
                  <a:srgbClr val="C0C0C0"/>
                </a:outerShdw>
              </a:effectLst>
              <a:cs typeface="+mn-cs"/>
            </a:endParaRPr>
          </a:p>
        </p:txBody>
      </p:sp>
      <p:sp>
        <p:nvSpPr>
          <p:cNvPr id="9" name="Rectangle 6"/>
          <p:cNvSpPr>
            <a:spLocks noChangeArrowheads="1"/>
          </p:cNvSpPr>
          <p:nvPr/>
        </p:nvSpPr>
        <p:spPr bwMode="auto">
          <a:xfrm>
            <a:off x="0" y="1571625"/>
            <a:ext cx="9705975" cy="857250"/>
          </a:xfrm>
          <a:prstGeom prst="rect">
            <a:avLst/>
          </a:prstGeom>
          <a:noFill/>
          <a:ln w="9525">
            <a:noFill/>
            <a:miter lim="800000"/>
            <a:headEnd/>
            <a:tailEnd/>
          </a:ln>
          <a:effectLst/>
        </p:spPr>
        <p:txBody>
          <a:bodyPr/>
          <a:lstStyle/>
          <a:p>
            <a:pPr marL="342900" indent="-342900" algn="just">
              <a:lnSpc>
                <a:spcPct val="150000"/>
              </a:lnSpc>
              <a:defRPr/>
            </a:pPr>
            <a:r>
              <a:rPr lang="hu-HU" dirty="0">
                <a:solidFill>
                  <a:srgbClr val="000066"/>
                </a:solidFill>
                <a:cs typeface="+mn-cs"/>
              </a:rPr>
              <a:t>	</a:t>
            </a:r>
            <a:r>
              <a:rPr lang="hu-HU" dirty="0">
                <a:solidFill>
                  <a:srgbClr val="002060"/>
                </a:solidFill>
                <a:cs typeface="+mn-cs"/>
              </a:rPr>
              <a:t> </a:t>
            </a:r>
            <a:r>
              <a:rPr lang="en-US" sz="1600" dirty="0">
                <a:solidFill>
                  <a:srgbClr val="002060"/>
                </a:solidFill>
                <a:cs typeface="+mn-cs"/>
              </a:rPr>
              <a:t> </a:t>
            </a:r>
            <a:r>
              <a:rPr lang="hu-HU" sz="1600" b="1" dirty="0">
                <a:solidFill>
                  <a:srgbClr val="002060"/>
                </a:solidFill>
                <a:cs typeface="+mn-cs"/>
              </a:rPr>
              <a:t>György y</a:t>
            </a:r>
            <a:r>
              <a:rPr lang="en-US" sz="1600" b="1" dirty="0" err="1">
                <a:solidFill>
                  <a:srgbClr val="002060"/>
                </a:solidFill>
                <a:cs typeface="+mn-cs"/>
              </a:rPr>
              <a:t>ou</a:t>
            </a:r>
            <a:r>
              <a:rPr lang="en-US" sz="1600" b="1" dirty="0">
                <a:solidFill>
                  <a:srgbClr val="002060"/>
                </a:solidFill>
                <a:cs typeface="+mn-cs"/>
              </a:rPr>
              <a:t> asked me about what comes first to my mind when thinking of </a:t>
            </a:r>
            <a:r>
              <a:rPr lang="hu-HU" sz="1600" b="1" dirty="0">
                <a:solidFill>
                  <a:srgbClr val="002060"/>
                </a:solidFill>
                <a:cs typeface="+mn-cs"/>
              </a:rPr>
              <a:t>David </a:t>
            </a:r>
            <a:r>
              <a:rPr lang="hu-HU" sz="1600" b="1" dirty="0" err="1">
                <a:solidFill>
                  <a:srgbClr val="002060"/>
                </a:solidFill>
                <a:cs typeface="+mn-cs"/>
              </a:rPr>
              <a:t>Kerr</a:t>
            </a:r>
            <a:endParaRPr lang="hu-HU" sz="1600" b="1" dirty="0">
              <a:solidFill>
                <a:srgbClr val="002060"/>
              </a:solidFill>
              <a:cs typeface="+mn-cs"/>
            </a:endParaRPr>
          </a:p>
          <a:p>
            <a:pPr marL="342900" indent="-342900" algn="just">
              <a:lnSpc>
                <a:spcPct val="150000"/>
              </a:lnSpc>
              <a:defRPr/>
            </a:pPr>
            <a:endParaRPr lang="en-US" sz="1600" dirty="0">
              <a:solidFill>
                <a:srgbClr val="000066"/>
              </a:solidFill>
              <a:cs typeface="+mn-cs"/>
            </a:endParaRPr>
          </a:p>
          <a:p>
            <a:pPr marL="342900" indent="-342900" algn="just">
              <a:lnSpc>
                <a:spcPct val="150000"/>
              </a:lnSpc>
              <a:defRPr/>
            </a:pPr>
            <a:r>
              <a:rPr lang="hu-HU" sz="1200" dirty="0">
                <a:solidFill>
                  <a:srgbClr val="000066"/>
                </a:solidFill>
                <a:effectLst>
                  <a:outerShdw blurRad="38100" dist="38100" dir="2700000" algn="tl">
                    <a:srgbClr val="C0C0C0"/>
                  </a:outerShdw>
                </a:effectLst>
                <a:cs typeface="+mn-cs"/>
              </a:rPr>
              <a:t>	</a:t>
            </a:r>
            <a:endParaRPr lang="en-GB" sz="1200" dirty="0">
              <a:solidFill>
                <a:srgbClr val="000066"/>
              </a:solidFill>
              <a:effectLst>
                <a:outerShdw blurRad="38100" dist="38100" dir="2700000" algn="tl">
                  <a:srgbClr val="C0C0C0"/>
                </a:outerShdw>
              </a:effectLst>
              <a:cs typeface="+mn-cs"/>
            </a:endParaRPr>
          </a:p>
          <a:p>
            <a:pPr marL="342900" indent="-342900" algn="just">
              <a:defRPr/>
            </a:pPr>
            <a:endParaRPr lang="hu-HU" sz="1200" b="1" dirty="0">
              <a:solidFill>
                <a:srgbClr val="000066"/>
              </a:solidFill>
              <a:effectLst>
                <a:outerShdw blurRad="38100" dist="38100" dir="2700000" algn="tl">
                  <a:srgbClr val="C0C0C0"/>
                </a:outerShdw>
              </a:effectLst>
              <a:cs typeface="+mn-cs"/>
            </a:endParaRPr>
          </a:p>
        </p:txBody>
      </p:sp>
      <p:pic>
        <p:nvPicPr>
          <p:cNvPr id="12" name="Picture 15" descr="ag2007"/>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016375" y="4194175"/>
            <a:ext cx="1512888" cy="2163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 name="Rectangle 9"/>
          <p:cNvSpPr>
            <a:spLocks noChangeArrowheads="1"/>
          </p:cNvSpPr>
          <p:nvPr/>
        </p:nvSpPr>
        <p:spPr bwMode="auto">
          <a:xfrm>
            <a:off x="6127948" y="4983708"/>
            <a:ext cx="2857500" cy="317500"/>
          </a:xfrm>
          <a:prstGeom prst="rect">
            <a:avLst/>
          </a:prstGeom>
          <a:noFill/>
          <a:ln w="9525">
            <a:noFill/>
            <a:miter lim="800000"/>
            <a:headEnd/>
            <a:tailEnd/>
          </a:ln>
          <a:effectLst/>
        </p:spPr>
        <p:txBody>
          <a:bodyPr/>
          <a:lstStyle/>
          <a:p>
            <a:pPr marL="342900" indent="-342900" algn="r">
              <a:spcBef>
                <a:spcPct val="20000"/>
              </a:spcBef>
              <a:defRPr/>
            </a:pPr>
            <a:r>
              <a:rPr lang="hu-HU" sz="1600" dirty="0">
                <a:solidFill>
                  <a:srgbClr val="000066"/>
                </a:solidFill>
                <a:latin typeface="+mn-lt"/>
                <a:cs typeface="+mn-cs"/>
              </a:rPr>
              <a:t>Aimery de Gramont</a:t>
            </a:r>
          </a:p>
        </p:txBody>
      </p:sp>
    </p:spTree>
    <p:extLst>
      <p:ext uri="{BB962C8B-B14F-4D97-AF65-F5344CB8AC3E}">
        <p14:creationId xmlns:p14="http://schemas.microsoft.com/office/powerpoint/2010/main" xmlns="" val="421843012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theme/theme1.xml><?xml version="1.0" encoding="utf-8"?>
<a:theme xmlns:a="http://schemas.openxmlformats.org/drawingml/2006/main" name="Vízjeles">
  <a:themeElements>
    <a:clrScheme name="Vízjeles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fontScheme name="Vízjel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ízjeles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clrMap bg1="lt1" tx1="dk1" bg2="lt2" tx2="dk2" accent1="accent1" accent2="accent2" accent3="accent3" accent4="accent4" accent5="accent5" accent6="accent6" hlink="hlink" folHlink="folHlink"/>
    </a:extraClrScheme>
    <a:extraClrScheme>
      <a:clrScheme name="Vízjeles 2">
        <a:dk1>
          <a:srgbClr val="000000"/>
        </a:dk1>
        <a:lt1>
          <a:srgbClr val="FFFFFF"/>
        </a:lt1>
        <a:dk2>
          <a:srgbClr val="666633"/>
        </a:dk2>
        <a:lt2>
          <a:srgbClr val="5F5F5F"/>
        </a:lt2>
        <a:accent1>
          <a:srgbClr val="FFCC00"/>
        </a:accent1>
        <a:accent2>
          <a:srgbClr val="EFF0B2"/>
        </a:accent2>
        <a:accent3>
          <a:srgbClr val="FFFFFF"/>
        </a:accent3>
        <a:accent4>
          <a:srgbClr val="000000"/>
        </a:accent4>
        <a:accent5>
          <a:srgbClr val="FFE2AA"/>
        </a:accent5>
        <a:accent6>
          <a:srgbClr val="D9D9A1"/>
        </a:accent6>
        <a:hlink>
          <a:srgbClr val="808000"/>
        </a:hlink>
        <a:folHlink>
          <a:srgbClr val="CCCC00"/>
        </a:folHlink>
      </a:clrScheme>
      <a:clrMap bg1="lt1" tx1="dk1" bg2="lt2" tx2="dk2" accent1="accent1" accent2="accent2" accent3="accent3" accent4="accent4" accent5="accent5" accent6="accent6" hlink="hlink" folHlink="folHlink"/>
    </a:extraClrScheme>
    <a:extraClrScheme>
      <a:clrScheme name="Vízjeles 3">
        <a:dk1>
          <a:srgbClr val="000000"/>
        </a:dk1>
        <a:lt1>
          <a:srgbClr val="FFFFFF"/>
        </a:lt1>
        <a:dk2>
          <a:srgbClr val="000000"/>
        </a:dk2>
        <a:lt2>
          <a:srgbClr val="666699"/>
        </a:lt2>
        <a:accent1>
          <a:srgbClr val="9BB0CB"/>
        </a:accent1>
        <a:accent2>
          <a:srgbClr val="D1E0CE"/>
        </a:accent2>
        <a:accent3>
          <a:srgbClr val="FFFFFF"/>
        </a:accent3>
        <a:accent4>
          <a:srgbClr val="000000"/>
        </a:accent4>
        <a:accent5>
          <a:srgbClr val="CBD4E2"/>
        </a:accent5>
        <a:accent6>
          <a:srgbClr val="BDCBBA"/>
        </a:accent6>
        <a:hlink>
          <a:srgbClr val="8EA642"/>
        </a:hlink>
        <a:folHlink>
          <a:srgbClr val="CCCC00"/>
        </a:folHlink>
      </a:clrScheme>
      <a:clrMap bg1="lt1" tx1="dk1" bg2="lt2" tx2="dk2" accent1="accent1" accent2="accent2" accent3="accent3" accent4="accent4" accent5="accent5" accent6="accent6" hlink="hlink" folHlink="folHlink"/>
    </a:extraClrScheme>
    <a:extraClrScheme>
      <a:clrScheme name="Vízjeles 4">
        <a:dk1>
          <a:srgbClr val="333300"/>
        </a:dk1>
        <a:lt1>
          <a:srgbClr val="FFFFCC"/>
        </a:lt1>
        <a:dk2>
          <a:srgbClr val="336600"/>
        </a:dk2>
        <a:lt2>
          <a:srgbClr val="FFFFCC"/>
        </a:lt2>
        <a:accent1>
          <a:srgbClr val="99CC00"/>
        </a:accent1>
        <a:accent2>
          <a:srgbClr val="669900"/>
        </a:accent2>
        <a:accent3>
          <a:srgbClr val="ADB8AA"/>
        </a:accent3>
        <a:accent4>
          <a:srgbClr val="DADAAE"/>
        </a:accent4>
        <a:accent5>
          <a:srgbClr val="CAE2AA"/>
        </a:accent5>
        <a:accent6>
          <a:srgbClr val="5C8A00"/>
        </a:accent6>
        <a:hlink>
          <a:srgbClr val="CC9900"/>
        </a:hlink>
        <a:folHlink>
          <a:srgbClr val="FFCC00"/>
        </a:folHlink>
      </a:clrScheme>
      <a:clrMap bg1="dk2" tx1="lt1" bg2="dk1" tx2="lt2" accent1="accent1" accent2="accent2" accent3="accent3" accent4="accent4" accent5="accent5" accent6="accent6" hlink="hlink" folHlink="folHlink"/>
    </a:extraClrScheme>
    <a:extraClrScheme>
      <a:clrScheme name="Vízjeles 5">
        <a:dk1>
          <a:srgbClr val="424458"/>
        </a:dk1>
        <a:lt1>
          <a:srgbClr val="FFFFFF"/>
        </a:lt1>
        <a:dk2>
          <a:srgbClr val="004A48"/>
        </a:dk2>
        <a:lt2>
          <a:srgbClr val="FFFFFF"/>
        </a:lt2>
        <a:accent1>
          <a:srgbClr val="83B200"/>
        </a:accent1>
        <a:accent2>
          <a:srgbClr val="006260"/>
        </a:accent2>
        <a:accent3>
          <a:srgbClr val="AAB1B1"/>
        </a:accent3>
        <a:accent4>
          <a:srgbClr val="DADADA"/>
        </a:accent4>
        <a:accent5>
          <a:srgbClr val="C1D5AA"/>
        </a:accent5>
        <a:accent6>
          <a:srgbClr val="005856"/>
        </a:accent6>
        <a:hlink>
          <a:srgbClr val="6666FF"/>
        </a:hlink>
        <a:folHlink>
          <a:srgbClr val="B2B2B2"/>
        </a:folHlink>
      </a:clrScheme>
      <a:clrMap bg1="dk2" tx1="lt1" bg2="dk1" tx2="lt2" accent1="accent1" accent2="accent2" accent3="accent3" accent4="accent4" accent5="accent5" accent6="accent6" hlink="hlink" folHlink="folHlink"/>
    </a:extraClrScheme>
    <a:extraClrScheme>
      <a:clrScheme name="Vízjeles 6">
        <a:dk1>
          <a:srgbClr val="000000"/>
        </a:dk1>
        <a:lt1>
          <a:srgbClr val="FFFFFF"/>
        </a:lt1>
        <a:dk2>
          <a:srgbClr val="1C2046"/>
        </a:dk2>
        <a:lt2>
          <a:srgbClr val="FFFFFF"/>
        </a:lt2>
        <a:accent1>
          <a:srgbClr val="00CCFF"/>
        </a:accent1>
        <a:accent2>
          <a:srgbClr val="2D226E"/>
        </a:accent2>
        <a:accent3>
          <a:srgbClr val="ABABB0"/>
        </a:accent3>
        <a:accent4>
          <a:srgbClr val="DADADA"/>
        </a:accent4>
        <a:accent5>
          <a:srgbClr val="AAE2FF"/>
        </a:accent5>
        <a:accent6>
          <a:srgbClr val="281E63"/>
        </a:accent6>
        <a:hlink>
          <a:srgbClr val="666699"/>
        </a:hlink>
        <a:folHlink>
          <a:srgbClr val="9999FF"/>
        </a:folHlink>
      </a:clrScheme>
      <a:clrMap bg1="dk2" tx1="lt1" bg2="dk1" tx2="lt2" accent1="accent1" accent2="accent2" accent3="accent3" accent4="accent4" accent5="accent5" accent6="accent6" hlink="hlink" folHlink="folHlink"/>
    </a:extraClrScheme>
    <a:extraClrScheme>
      <a:clrScheme name="Vízjeles 7">
        <a:dk1>
          <a:srgbClr val="424458"/>
        </a:dk1>
        <a:lt1>
          <a:srgbClr val="FFFFFF"/>
        </a:lt1>
        <a:dk2>
          <a:srgbClr val="000066"/>
        </a:dk2>
        <a:lt2>
          <a:srgbClr val="FFFFFF"/>
        </a:lt2>
        <a:accent1>
          <a:srgbClr val="6666FF"/>
        </a:accent1>
        <a:accent2>
          <a:srgbClr val="333399"/>
        </a:accent2>
        <a:accent3>
          <a:srgbClr val="AAAAB8"/>
        </a:accent3>
        <a:accent4>
          <a:srgbClr val="DADADA"/>
        </a:accent4>
        <a:accent5>
          <a:srgbClr val="B8B8FF"/>
        </a:accent5>
        <a:accent6>
          <a:srgbClr val="2D2D8A"/>
        </a:accent6>
        <a:hlink>
          <a:srgbClr val="FF9900"/>
        </a:hlink>
        <a:folHlink>
          <a:srgbClr val="CCCC00"/>
        </a:folHlink>
      </a:clrScheme>
      <a:clrMap bg1="dk2" tx1="lt1" bg2="dk1" tx2="lt2" accent1="accent1" accent2="accent2" accent3="accent3" accent4="accent4" accent5="accent5" accent6="accent6" hlink="hlink" folHlink="folHlink"/>
    </a:extraClrScheme>
    <a:extraClrScheme>
      <a:clrScheme name="Vízjeles 8">
        <a:dk1>
          <a:srgbClr val="1C1C1C"/>
        </a:dk1>
        <a:lt1>
          <a:srgbClr val="FFFFCC"/>
        </a:lt1>
        <a:dk2>
          <a:srgbClr val="390B20"/>
        </a:dk2>
        <a:lt2>
          <a:srgbClr val="FFFFCC"/>
        </a:lt2>
        <a:accent1>
          <a:srgbClr val="FF916F"/>
        </a:accent1>
        <a:accent2>
          <a:srgbClr val="561450"/>
        </a:accent2>
        <a:accent3>
          <a:srgbClr val="AEAAAB"/>
        </a:accent3>
        <a:accent4>
          <a:srgbClr val="DADAAE"/>
        </a:accent4>
        <a:accent5>
          <a:srgbClr val="FFC7BB"/>
        </a:accent5>
        <a:accent6>
          <a:srgbClr val="4D1148"/>
        </a:accent6>
        <a:hlink>
          <a:srgbClr val="637D95"/>
        </a:hlink>
        <a:folHlink>
          <a:srgbClr val="FFCC00"/>
        </a:folHlink>
      </a:clrScheme>
      <a:clrMap bg1="dk2" tx1="lt1" bg2="dk1" tx2="lt2" accent1="accent1" accent2="accent2" accent3="accent3" accent4="accent4" accent5="accent5" accent6="accent6" hlink="hlink" folHlink="folHlink"/>
    </a:extraClrScheme>
    <a:extraClrScheme>
      <a:clrScheme name="Vízjeles 9">
        <a:dk1>
          <a:srgbClr val="4C0000"/>
        </a:dk1>
        <a:lt1>
          <a:srgbClr val="FFFFFF"/>
        </a:lt1>
        <a:dk2>
          <a:srgbClr val="722104"/>
        </a:dk2>
        <a:lt2>
          <a:srgbClr val="FFFFFF"/>
        </a:lt2>
        <a:accent1>
          <a:srgbClr val="CC6600"/>
        </a:accent1>
        <a:accent2>
          <a:srgbClr val="8A2E00"/>
        </a:accent2>
        <a:accent3>
          <a:srgbClr val="BCABAA"/>
        </a:accent3>
        <a:accent4>
          <a:srgbClr val="DADADA"/>
        </a:accent4>
        <a:accent5>
          <a:srgbClr val="E2B8AA"/>
        </a:accent5>
        <a:accent6>
          <a:srgbClr val="7D2900"/>
        </a:accent6>
        <a:hlink>
          <a:srgbClr val="FFCC00"/>
        </a:hlink>
        <a:folHlink>
          <a:srgbClr val="FF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Vízjeles">
  <a:themeElements>
    <a:clrScheme name="Vízjeles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fontScheme name="Vízjel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ízjeles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clrMap bg1="lt1" tx1="dk1" bg2="lt2" tx2="dk2" accent1="accent1" accent2="accent2" accent3="accent3" accent4="accent4" accent5="accent5" accent6="accent6" hlink="hlink" folHlink="folHlink"/>
    </a:extraClrScheme>
    <a:extraClrScheme>
      <a:clrScheme name="Vízjeles 2">
        <a:dk1>
          <a:srgbClr val="000000"/>
        </a:dk1>
        <a:lt1>
          <a:srgbClr val="FFFFFF"/>
        </a:lt1>
        <a:dk2>
          <a:srgbClr val="666633"/>
        </a:dk2>
        <a:lt2>
          <a:srgbClr val="5F5F5F"/>
        </a:lt2>
        <a:accent1>
          <a:srgbClr val="FFCC00"/>
        </a:accent1>
        <a:accent2>
          <a:srgbClr val="EFF0B2"/>
        </a:accent2>
        <a:accent3>
          <a:srgbClr val="FFFFFF"/>
        </a:accent3>
        <a:accent4>
          <a:srgbClr val="000000"/>
        </a:accent4>
        <a:accent5>
          <a:srgbClr val="FFE2AA"/>
        </a:accent5>
        <a:accent6>
          <a:srgbClr val="D9D9A1"/>
        </a:accent6>
        <a:hlink>
          <a:srgbClr val="808000"/>
        </a:hlink>
        <a:folHlink>
          <a:srgbClr val="CCCC00"/>
        </a:folHlink>
      </a:clrScheme>
      <a:clrMap bg1="lt1" tx1="dk1" bg2="lt2" tx2="dk2" accent1="accent1" accent2="accent2" accent3="accent3" accent4="accent4" accent5="accent5" accent6="accent6" hlink="hlink" folHlink="folHlink"/>
    </a:extraClrScheme>
    <a:extraClrScheme>
      <a:clrScheme name="Vízjeles 3">
        <a:dk1>
          <a:srgbClr val="000000"/>
        </a:dk1>
        <a:lt1>
          <a:srgbClr val="FFFFFF"/>
        </a:lt1>
        <a:dk2>
          <a:srgbClr val="000000"/>
        </a:dk2>
        <a:lt2>
          <a:srgbClr val="666699"/>
        </a:lt2>
        <a:accent1>
          <a:srgbClr val="9BB0CB"/>
        </a:accent1>
        <a:accent2>
          <a:srgbClr val="D1E0CE"/>
        </a:accent2>
        <a:accent3>
          <a:srgbClr val="FFFFFF"/>
        </a:accent3>
        <a:accent4>
          <a:srgbClr val="000000"/>
        </a:accent4>
        <a:accent5>
          <a:srgbClr val="CBD4E2"/>
        </a:accent5>
        <a:accent6>
          <a:srgbClr val="BDCBBA"/>
        </a:accent6>
        <a:hlink>
          <a:srgbClr val="8EA642"/>
        </a:hlink>
        <a:folHlink>
          <a:srgbClr val="CCCC00"/>
        </a:folHlink>
      </a:clrScheme>
      <a:clrMap bg1="lt1" tx1="dk1" bg2="lt2" tx2="dk2" accent1="accent1" accent2="accent2" accent3="accent3" accent4="accent4" accent5="accent5" accent6="accent6" hlink="hlink" folHlink="folHlink"/>
    </a:extraClrScheme>
    <a:extraClrScheme>
      <a:clrScheme name="Vízjeles 4">
        <a:dk1>
          <a:srgbClr val="333300"/>
        </a:dk1>
        <a:lt1>
          <a:srgbClr val="FFFFCC"/>
        </a:lt1>
        <a:dk2>
          <a:srgbClr val="336600"/>
        </a:dk2>
        <a:lt2>
          <a:srgbClr val="FFFFCC"/>
        </a:lt2>
        <a:accent1>
          <a:srgbClr val="99CC00"/>
        </a:accent1>
        <a:accent2>
          <a:srgbClr val="669900"/>
        </a:accent2>
        <a:accent3>
          <a:srgbClr val="ADB8AA"/>
        </a:accent3>
        <a:accent4>
          <a:srgbClr val="DADAAE"/>
        </a:accent4>
        <a:accent5>
          <a:srgbClr val="CAE2AA"/>
        </a:accent5>
        <a:accent6>
          <a:srgbClr val="5C8A00"/>
        </a:accent6>
        <a:hlink>
          <a:srgbClr val="CC9900"/>
        </a:hlink>
        <a:folHlink>
          <a:srgbClr val="FFCC00"/>
        </a:folHlink>
      </a:clrScheme>
      <a:clrMap bg1="dk2" tx1="lt1" bg2="dk1" tx2="lt2" accent1="accent1" accent2="accent2" accent3="accent3" accent4="accent4" accent5="accent5" accent6="accent6" hlink="hlink" folHlink="folHlink"/>
    </a:extraClrScheme>
    <a:extraClrScheme>
      <a:clrScheme name="Vízjeles 5">
        <a:dk1>
          <a:srgbClr val="424458"/>
        </a:dk1>
        <a:lt1>
          <a:srgbClr val="FFFFFF"/>
        </a:lt1>
        <a:dk2>
          <a:srgbClr val="004A48"/>
        </a:dk2>
        <a:lt2>
          <a:srgbClr val="FFFFFF"/>
        </a:lt2>
        <a:accent1>
          <a:srgbClr val="83B200"/>
        </a:accent1>
        <a:accent2>
          <a:srgbClr val="006260"/>
        </a:accent2>
        <a:accent3>
          <a:srgbClr val="AAB1B1"/>
        </a:accent3>
        <a:accent4>
          <a:srgbClr val="DADADA"/>
        </a:accent4>
        <a:accent5>
          <a:srgbClr val="C1D5AA"/>
        </a:accent5>
        <a:accent6>
          <a:srgbClr val="005856"/>
        </a:accent6>
        <a:hlink>
          <a:srgbClr val="6666FF"/>
        </a:hlink>
        <a:folHlink>
          <a:srgbClr val="B2B2B2"/>
        </a:folHlink>
      </a:clrScheme>
      <a:clrMap bg1="dk2" tx1="lt1" bg2="dk1" tx2="lt2" accent1="accent1" accent2="accent2" accent3="accent3" accent4="accent4" accent5="accent5" accent6="accent6" hlink="hlink" folHlink="folHlink"/>
    </a:extraClrScheme>
    <a:extraClrScheme>
      <a:clrScheme name="Vízjeles 6">
        <a:dk1>
          <a:srgbClr val="000000"/>
        </a:dk1>
        <a:lt1>
          <a:srgbClr val="FFFFFF"/>
        </a:lt1>
        <a:dk2>
          <a:srgbClr val="1C2046"/>
        </a:dk2>
        <a:lt2>
          <a:srgbClr val="FFFFFF"/>
        </a:lt2>
        <a:accent1>
          <a:srgbClr val="00CCFF"/>
        </a:accent1>
        <a:accent2>
          <a:srgbClr val="2D226E"/>
        </a:accent2>
        <a:accent3>
          <a:srgbClr val="ABABB0"/>
        </a:accent3>
        <a:accent4>
          <a:srgbClr val="DADADA"/>
        </a:accent4>
        <a:accent5>
          <a:srgbClr val="AAE2FF"/>
        </a:accent5>
        <a:accent6>
          <a:srgbClr val="281E63"/>
        </a:accent6>
        <a:hlink>
          <a:srgbClr val="666699"/>
        </a:hlink>
        <a:folHlink>
          <a:srgbClr val="9999FF"/>
        </a:folHlink>
      </a:clrScheme>
      <a:clrMap bg1="dk2" tx1="lt1" bg2="dk1" tx2="lt2" accent1="accent1" accent2="accent2" accent3="accent3" accent4="accent4" accent5="accent5" accent6="accent6" hlink="hlink" folHlink="folHlink"/>
    </a:extraClrScheme>
    <a:extraClrScheme>
      <a:clrScheme name="Vízjeles 7">
        <a:dk1>
          <a:srgbClr val="424458"/>
        </a:dk1>
        <a:lt1>
          <a:srgbClr val="FFFFFF"/>
        </a:lt1>
        <a:dk2>
          <a:srgbClr val="000066"/>
        </a:dk2>
        <a:lt2>
          <a:srgbClr val="FFFFFF"/>
        </a:lt2>
        <a:accent1>
          <a:srgbClr val="6666FF"/>
        </a:accent1>
        <a:accent2>
          <a:srgbClr val="333399"/>
        </a:accent2>
        <a:accent3>
          <a:srgbClr val="AAAAB8"/>
        </a:accent3>
        <a:accent4>
          <a:srgbClr val="DADADA"/>
        </a:accent4>
        <a:accent5>
          <a:srgbClr val="B8B8FF"/>
        </a:accent5>
        <a:accent6>
          <a:srgbClr val="2D2D8A"/>
        </a:accent6>
        <a:hlink>
          <a:srgbClr val="FF9900"/>
        </a:hlink>
        <a:folHlink>
          <a:srgbClr val="CCCC00"/>
        </a:folHlink>
      </a:clrScheme>
      <a:clrMap bg1="dk2" tx1="lt1" bg2="dk1" tx2="lt2" accent1="accent1" accent2="accent2" accent3="accent3" accent4="accent4" accent5="accent5" accent6="accent6" hlink="hlink" folHlink="folHlink"/>
    </a:extraClrScheme>
    <a:extraClrScheme>
      <a:clrScheme name="Vízjeles 8">
        <a:dk1>
          <a:srgbClr val="1C1C1C"/>
        </a:dk1>
        <a:lt1>
          <a:srgbClr val="FFFFCC"/>
        </a:lt1>
        <a:dk2>
          <a:srgbClr val="390B20"/>
        </a:dk2>
        <a:lt2>
          <a:srgbClr val="FFFFCC"/>
        </a:lt2>
        <a:accent1>
          <a:srgbClr val="FF916F"/>
        </a:accent1>
        <a:accent2>
          <a:srgbClr val="561450"/>
        </a:accent2>
        <a:accent3>
          <a:srgbClr val="AEAAAB"/>
        </a:accent3>
        <a:accent4>
          <a:srgbClr val="DADAAE"/>
        </a:accent4>
        <a:accent5>
          <a:srgbClr val="FFC7BB"/>
        </a:accent5>
        <a:accent6>
          <a:srgbClr val="4D1148"/>
        </a:accent6>
        <a:hlink>
          <a:srgbClr val="637D95"/>
        </a:hlink>
        <a:folHlink>
          <a:srgbClr val="FFCC00"/>
        </a:folHlink>
      </a:clrScheme>
      <a:clrMap bg1="dk2" tx1="lt1" bg2="dk1" tx2="lt2" accent1="accent1" accent2="accent2" accent3="accent3" accent4="accent4" accent5="accent5" accent6="accent6" hlink="hlink" folHlink="folHlink"/>
    </a:extraClrScheme>
    <a:extraClrScheme>
      <a:clrScheme name="Vízjeles 9">
        <a:dk1>
          <a:srgbClr val="4C0000"/>
        </a:dk1>
        <a:lt1>
          <a:srgbClr val="FFFFFF"/>
        </a:lt1>
        <a:dk2>
          <a:srgbClr val="722104"/>
        </a:dk2>
        <a:lt2>
          <a:srgbClr val="FFFFFF"/>
        </a:lt2>
        <a:accent1>
          <a:srgbClr val="CC6600"/>
        </a:accent1>
        <a:accent2>
          <a:srgbClr val="8A2E00"/>
        </a:accent2>
        <a:accent3>
          <a:srgbClr val="BCABAA"/>
        </a:accent3>
        <a:accent4>
          <a:srgbClr val="DADADA"/>
        </a:accent4>
        <a:accent5>
          <a:srgbClr val="E2B8AA"/>
        </a:accent5>
        <a:accent6>
          <a:srgbClr val="7D2900"/>
        </a:accent6>
        <a:hlink>
          <a:srgbClr val="FFCC00"/>
        </a:hlink>
        <a:folHlink>
          <a:srgbClr val="FF99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_Vízjeles">
  <a:themeElements>
    <a:clrScheme name="Vízjeles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fontScheme name="Vízjel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ízjeles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clrMap bg1="lt1" tx1="dk1" bg2="lt2" tx2="dk2" accent1="accent1" accent2="accent2" accent3="accent3" accent4="accent4" accent5="accent5" accent6="accent6" hlink="hlink" folHlink="folHlink"/>
    </a:extraClrScheme>
    <a:extraClrScheme>
      <a:clrScheme name="Vízjeles 2">
        <a:dk1>
          <a:srgbClr val="000000"/>
        </a:dk1>
        <a:lt1>
          <a:srgbClr val="FFFFFF"/>
        </a:lt1>
        <a:dk2>
          <a:srgbClr val="666633"/>
        </a:dk2>
        <a:lt2>
          <a:srgbClr val="5F5F5F"/>
        </a:lt2>
        <a:accent1>
          <a:srgbClr val="FFCC00"/>
        </a:accent1>
        <a:accent2>
          <a:srgbClr val="EFF0B2"/>
        </a:accent2>
        <a:accent3>
          <a:srgbClr val="FFFFFF"/>
        </a:accent3>
        <a:accent4>
          <a:srgbClr val="000000"/>
        </a:accent4>
        <a:accent5>
          <a:srgbClr val="FFE2AA"/>
        </a:accent5>
        <a:accent6>
          <a:srgbClr val="D9D9A1"/>
        </a:accent6>
        <a:hlink>
          <a:srgbClr val="808000"/>
        </a:hlink>
        <a:folHlink>
          <a:srgbClr val="CCCC00"/>
        </a:folHlink>
      </a:clrScheme>
      <a:clrMap bg1="lt1" tx1="dk1" bg2="lt2" tx2="dk2" accent1="accent1" accent2="accent2" accent3="accent3" accent4="accent4" accent5="accent5" accent6="accent6" hlink="hlink" folHlink="folHlink"/>
    </a:extraClrScheme>
    <a:extraClrScheme>
      <a:clrScheme name="Vízjeles 3">
        <a:dk1>
          <a:srgbClr val="000000"/>
        </a:dk1>
        <a:lt1>
          <a:srgbClr val="FFFFFF"/>
        </a:lt1>
        <a:dk2>
          <a:srgbClr val="000000"/>
        </a:dk2>
        <a:lt2>
          <a:srgbClr val="666699"/>
        </a:lt2>
        <a:accent1>
          <a:srgbClr val="9BB0CB"/>
        </a:accent1>
        <a:accent2>
          <a:srgbClr val="D1E0CE"/>
        </a:accent2>
        <a:accent3>
          <a:srgbClr val="FFFFFF"/>
        </a:accent3>
        <a:accent4>
          <a:srgbClr val="000000"/>
        </a:accent4>
        <a:accent5>
          <a:srgbClr val="CBD4E2"/>
        </a:accent5>
        <a:accent6>
          <a:srgbClr val="BDCBBA"/>
        </a:accent6>
        <a:hlink>
          <a:srgbClr val="8EA642"/>
        </a:hlink>
        <a:folHlink>
          <a:srgbClr val="CCCC00"/>
        </a:folHlink>
      </a:clrScheme>
      <a:clrMap bg1="lt1" tx1="dk1" bg2="lt2" tx2="dk2" accent1="accent1" accent2="accent2" accent3="accent3" accent4="accent4" accent5="accent5" accent6="accent6" hlink="hlink" folHlink="folHlink"/>
    </a:extraClrScheme>
    <a:extraClrScheme>
      <a:clrScheme name="Vízjeles 4">
        <a:dk1>
          <a:srgbClr val="333300"/>
        </a:dk1>
        <a:lt1>
          <a:srgbClr val="FFFFCC"/>
        </a:lt1>
        <a:dk2>
          <a:srgbClr val="336600"/>
        </a:dk2>
        <a:lt2>
          <a:srgbClr val="FFFFCC"/>
        </a:lt2>
        <a:accent1>
          <a:srgbClr val="99CC00"/>
        </a:accent1>
        <a:accent2>
          <a:srgbClr val="669900"/>
        </a:accent2>
        <a:accent3>
          <a:srgbClr val="ADB8AA"/>
        </a:accent3>
        <a:accent4>
          <a:srgbClr val="DADAAE"/>
        </a:accent4>
        <a:accent5>
          <a:srgbClr val="CAE2AA"/>
        </a:accent5>
        <a:accent6>
          <a:srgbClr val="5C8A00"/>
        </a:accent6>
        <a:hlink>
          <a:srgbClr val="CC9900"/>
        </a:hlink>
        <a:folHlink>
          <a:srgbClr val="FFCC00"/>
        </a:folHlink>
      </a:clrScheme>
      <a:clrMap bg1="dk2" tx1="lt1" bg2="dk1" tx2="lt2" accent1="accent1" accent2="accent2" accent3="accent3" accent4="accent4" accent5="accent5" accent6="accent6" hlink="hlink" folHlink="folHlink"/>
    </a:extraClrScheme>
    <a:extraClrScheme>
      <a:clrScheme name="Vízjeles 5">
        <a:dk1>
          <a:srgbClr val="424458"/>
        </a:dk1>
        <a:lt1>
          <a:srgbClr val="FFFFFF"/>
        </a:lt1>
        <a:dk2>
          <a:srgbClr val="004A48"/>
        </a:dk2>
        <a:lt2>
          <a:srgbClr val="FFFFFF"/>
        </a:lt2>
        <a:accent1>
          <a:srgbClr val="83B200"/>
        </a:accent1>
        <a:accent2>
          <a:srgbClr val="006260"/>
        </a:accent2>
        <a:accent3>
          <a:srgbClr val="AAB1B1"/>
        </a:accent3>
        <a:accent4>
          <a:srgbClr val="DADADA"/>
        </a:accent4>
        <a:accent5>
          <a:srgbClr val="C1D5AA"/>
        </a:accent5>
        <a:accent6>
          <a:srgbClr val="005856"/>
        </a:accent6>
        <a:hlink>
          <a:srgbClr val="6666FF"/>
        </a:hlink>
        <a:folHlink>
          <a:srgbClr val="B2B2B2"/>
        </a:folHlink>
      </a:clrScheme>
      <a:clrMap bg1="dk2" tx1="lt1" bg2="dk1" tx2="lt2" accent1="accent1" accent2="accent2" accent3="accent3" accent4="accent4" accent5="accent5" accent6="accent6" hlink="hlink" folHlink="folHlink"/>
    </a:extraClrScheme>
    <a:extraClrScheme>
      <a:clrScheme name="Vízjeles 6">
        <a:dk1>
          <a:srgbClr val="000000"/>
        </a:dk1>
        <a:lt1>
          <a:srgbClr val="FFFFFF"/>
        </a:lt1>
        <a:dk2>
          <a:srgbClr val="1C2046"/>
        </a:dk2>
        <a:lt2>
          <a:srgbClr val="FFFFFF"/>
        </a:lt2>
        <a:accent1>
          <a:srgbClr val="00CCFF"/>
        </a:accent1>
        <a:accent2>
          <a:srgbClr val="2D226E"/>
        </a:accent2>
        <a:accent3>
          <a:srgbClr val="ABABB0"/>
        </a:accent3>
        <a:accent4>
          <a:srgbClr val="DADADA"/>
        </a:accent4>
        <a:accent5>
          <a:srgbClr val="AAE2FF"/>
        </a:accent5>
        <a:accent6>
          <a:srgbClr val="281E63"/>
        </a:accent6>
        <a:hlink>
          <a:srgbClr val="666699"/>
        </a:hlink>
        <a:folHlink>
          <a:srgbClr val="9999FF"/>
        </a:folHlink>
      </a:clrScheme>
      <a:clrMap bg1="dk2" tx1="lt1" bg2="dk1" tx2="lt2" accent1="accent1" accent2="accent2" accent3="accent3" accent4="accent4" accent5="accent5" accent6="accent6" hlink="hlink" folHlink="folHlink"/>
    </a:extraClrScheme>
    <a:extraClrScheme>
      <a:clrScheme name="Vízjeles 7">
        <a:dk1>
          <a:srgbClr val="424458"/>
        </a:dk1>
        <a:lt1>
          <a:srgbClr val="FFFFFF"/>
        </a:lt1>
        <a:dk2>
          <a:srgbClr val="000066"/>
        </a:dk2>
        <a:lt2>
          <a:srgbClr val="FFFFFF"/>
        </a:lt2>
        <a:accent1>
          <a:srgbClr val="6666FF"/>
        </a:accent1>
        <a:accent2>
          <a:srgbClr val="333399"/>
        </a:accent2>
        <a:accent3>
          <a:srgbClr val="AAAAB8"/>
        </a:accent3>
        <a:accent4>
          <a:srgbClr val="DADADA"/>
        </a:accent4>
        <a:accent5>
          <a:srgbClr val="B8B8FF"/>
        </a:accent5>
        <a:accent6>
          <a:srgbClr val="2D2D8A"/>
        </a:accent6>
        <a:hlink>
          <a:srgbClr val="FF9900"/>
        </a:hlink>
        <a:folHlink>
          <a:srgbClr val="CCCC00"/>
        </a:folHlink>
      </a:clrScheme>
      <a:clrMap bg1="dk2" tx1="lt1" bg2="dk1" tx2="lt2" accent1="accent1" accent2="accent2" accent3="accent3" accent4="accent4" accent5="accent5" accent6="accent6" hlink="hlink" folHlink="folHlink"/>
    </a:extraClrScheme>
    <a:extraClrScheme>
      <a:clrScheme name="Vízjeles 8">
        <a:dk1>
          <a:srgbClr val="1C1C1C"/>
        </a:dk1>
        <a:lt1>
          <a:srgbClr val="FFFFCC"/>
        </a:lt1>
        <a:dk2>
          <a:srgbClr val="390B20"/>
        </a:dk2>
        <a:lt2>
          <a:srgbClr val="FFFFCC"/>
        </a:lt2>
        <a:accent1>
          <a:srgbClr val="FF916F"/>
        </a:accent1>
        <a:accent2>
          <a:srgbClr val="561450"/>
        </a:accent2>
        <a:accent3>
          <a:srgbClr val="AEAAAB"/>
        </a:accent3>
        <a:accent4>
          <a:srgbClr val="DADAAE"/>
        </a:accent4>
        <a:accent5>
          <a:srgbClr val="FFC7BB"/>
        </a:accent5>
        <a:accent6>
          <a:srgbClr val="4D1148"/>
        </a:accent6>
        <a:hlink>
          <a:srgbClr val="637D95"/>
        </a:hlink>
        <a:folHlink>
          <a:srgbClr val="FFCC00"/>
        </a:folHlink>
      </a:clrScheme>
      <a:clrMap bg1="dk2" tx1="lt1" bg2="dk1" tx2="lt2" accent1="accent1" accent2="accent2" accent3="accent3" accent4="accent4" accent5="accent5" accent6="accent6" hlink="hlink" folHlink="folHlink"/>
    </a:extraClrScheme>
    <a:extraClrScheme>
      <a:clrScheme name="Vízjeles 9">
        <a:dk1>
          <a:srgbClr val="4C0000"/>
        </a:dk1>
        <a:lt1>
          <a:srgbClr val="FFFFFF"/>
        </a:lt1>
        <a:dk2>
          <a:srgbClr val="722104"/>
        </a:dk2>
        <a:lt2>
          <a:srgbClr val="FFFFFF"/>
        </a:lt2>
        <a:accent1>
          <a:srgbClr val="CC6600"/>
        </a:accent1>
        <a:accent2>
          <a:srgbClr val="8A2E00"/>
        </a:accent2>
        <a:accent3>
          <a:srgbClr val="BCABAA"/>
        </a:accent3>
        <a:accent4>
          <a:srgbClr val="DADADA"/>
        </a:accent4>
        <a:accent5>
          <a:srgbClr val="E2B8AA"/>
        </a:accent5>
        <a:accent6>
          <a:srgbClr val="7D2900"/>
        </a:accent6>
        <a:hlink>
          <a:srgbClr val="FFCC00"/>
        </a:hlink>
        <a:folHlink>
          <a:srgbClr val="FF990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5_Vízjeles">
  <a:themeElements>
    <a:clrScheme name="Vízjeles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fontScheme name="Vízjel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ízjeles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clrMap bg1="lt1" tx1="dk1" bg2="lt2" tx2="dk2" accent1="accent1" accent2="accent2" accent3="accent3" accent4="accent4" accent5="accent5" accent6="accent6" hlink="hlink" folHlink="folHlink"/>
    </a:extraClrScheme>
    <a:extraClrScheme>
      <a:clrScheme name="Vízjeles 2">
        <a:dk1>
          <a:srgbClr val="000000"/>
        </a:dk1>
        <a:lt1>
          <a:srgbClr val="FFFFFF"/>
        </a:lt1>
        <a:dk2>
          <a:srgbClr val="666633"/>
        </a:dk2>
        <a:lt2>
          <a:srgbClr val="5F5F5F"/>
        </a:lt2>
        <a:accent1>
          <a:srgbClr val="FFCC00"/>
        </a:accent1>
        <a:accent2>
          <a:srgbClr val="EFF0B2"/>
        </a:accent2>
        <a:accent3>
          <a:srgbClr val="FFFFFF"/>
        </a:accent3>
        <a:accent4>
          <a:srgbClr val="000000"/>
        </a:accent4>
        <a:accent5>
          <a:srgbClr val="FFE2AA"/>
        </a:accent5>
        <a:accent6>
          <a:srgbClr val="D9D9A1"/>
        </a:accent6>
        <a:hlink>
          <a:srgbClr val="808000"/>
        </a:hlink>
        <a:folHlink>
          <a:srgbClr val="CCCC00"/>
        </a:folHlink>
      </a:clrScheme>
      <a:clrMap bg1="lt1" tx1="dk1" bg2="lt2" tx2="dk2" accent1="accent1" accent2="accent2" accent3="accent3" accent4="accent4" accent5="accent5" accent6="accent6" hlink="hlink" folHlink="folHlink"/>
    </a:extraClrScheme>
    <a:extraClrScheme>
      <a:clrScheme name="Vízjeles 3">
        <a:dk1>
          <a:srgbClr val="000000"/>
        </a:dk1>
        <a:lt1>
          <a:srgbClr val="FFFFFF"/>
        </a:lt1>
        <a:dk2>
          <a:srgbClr val="000000"/>
        </a:dk2>
        <a:lt2>
          <a:srgbClr val="666699"/>
        </a:lt2>
        <a:accent1>
          <a:srgbClr val="9BB0CB"/>
        </a:accent1>
        <a:accent2>
          <a:srgbClr val="D1E0CE"/>
        </a:accent2>
        <a:accent3>
          <a:srgbClr val="FFFFFF"/>
        </a:accent3>
        <a:accent4>
          <a:srgbClr val="000000"/>
        </a:accent4>
        <a:accent5>
          <a:srgbClr val="CBD4E2"/>
        </a:accent5>
        <a:accent6>
          <a:srgbClr val="BDCBBA"/>
        </a:accent6>
        <a:hlink>
          <a:srgbClr val="8EA642"/>
        </a:hlink>
        <a:folHlink>
          <a:srgbClr val="CCCC00"/>
        </a:folHlink>
      </a:clrScheme>
      <a:clrMap bg1="lt1" tx1="dk1" bg2="lt2" tx2="dk2" accent1="accent1" accent2="accent2" accent3="accent3" accent4="accent4" accent5="accent5" accent6="accent6" hlink="hlink" folHlink="folHlink"/>
    </a:extraClrScheme>
    <a:extraClrScheme>
      <a:clrScheme name="Vízjeles 4">
        <a:dk1>
          <a:srgbClr val="333300"/>
        </a:dk1>
        <a:lt1>
          <a:srgbClr val="FFFFCC"/>
        </a:lt1>
        <a:dk2>
          <a:srgbClr val="336600"/>
        </a:dk2>
        <a:lt2>
          <a:srgbClr val="FFFFCC"/>
        </a:lt2>
        <a:accent1>
          <a:srgbClr val="99CC00"/>
        </a:accent1>
        <a:accent2>
          <a:srgbClr val="669900"/>
        </a:accent2>
        <a:accent3>
          <a:srgbClr val="ADB8AA"/>
        </a:accent3>
        <a:accent4>
          <a:srgbClr val="DADAAE"/>
        </a:accent4>
        <a:accent5>
          <a:srgbClr val="CAE2AA"/>
        </a:accent5>
        <a:accent6>
          <a:srgbClr val="5C8A00"/>
        </a:accent6>
        <a:hlink>
          <a:srgbClr val="CC9900"/>
        </a:hlink>
        <a:folHlink>
          <a:srgbClr val="FFCC00"/>
        </a:folHlink>
      </a:clrScheme>
      <a:clrMap bg1="dk2" tx1="lt1" bg2="dk1" tx2="lt2" accent1="accent1" accent2="accent2" accent3="accent3" accent4="accent4" accent5="accent5" accent6="accent6" hlink="hlink" folHlink="folHlink"/>
    </a:extraClrScheme>
    <a:extraClrScheme>
      <a:clrScheme name="Vízjeles 5">
        <a:dk1>
          <a:srgbClr val="424458"/>
        </a:dk1>
        <a:lt1>
          <a:srgbClr val="FFFFFF"/>
        </a:lt1>
        <a:dk2>
          <a:srgbClr val="004A48"/>
        </a:dk2>
        <a:lt2>
          <a:srgbClr val="FFFFFF"/>
        </a:lt2>
        <a:accent1>
          <a:srgbClr val="83B200"/>
        </a:accent1>
        <a:accent2>
          <a:srgbClr val="006260"/>
        </a:accent2>
        <a:accent3>
          <a:srgbClr val="AAB1B1"/>
        </a:accent3>
        <a:accent4>
          <a:srgbClr val="DADADA"/>
        </a:accent4>
        <a:accent5>
          <a:srgbClr val="C1D5AA"/>
        </a:accent5>
        <a:accent6>
          <a:srgbClr val="005856"/>
        </a:accent6>
        <a:hlink>
          <a:srgbClr val="6666FF"/>
        </a:hlink>
        <a:folHlink>
          <a:srgbClr val="B2B2B2"/>
        </a:folHlink>
      </a:clrScheme>
      <a:clrMap bg1="dk2" tx1="lt1" bg2="dk1" tx2="lt2" accent1="accent1" accent2="accent2" accent3="accent3" accent4="accent4" accent5="accent5" accent6="accent6" hlink="hlink" folHlink="folHlink"/>
    </a:extraClrScheme>
    <a:extraClrScheme>
      <a:clrScheme name="Vízjeles 6">
        <a:dk1>
          <a:srgbClr val="000000"/>
        </a:dk1>
        <a:lt1>
          <a:srgbClr val="FFFFFF"/>
        </a:lt1>
        <a:dk2>
          <a:srgbClr val="1C2046"/>
        </a:dk2>
        <a:lt2>
          <a:srgbClr val="FFFFFF"/>
        </a:lt2>
        <a:accent1>
          <a:srgbClr val="00CCFF"/>
        </a:accent1>
        <a:accent2>
          <a:srgbClr val="2D226E"/>
        </a:accent2>
        <a:accent3>
          <a:srgbClr val="ABABB0"/>
        </a:accent3>
        <a:accent4>
          <a:srgbClr val="DADADA"/>
        </a:accent4>
        <a:accent5>
          <a:srgbClr val="AAE2FF"/>
        </a:accent5>
        <a:accent6>
          <a:srgbClr val="281E63"/>
        </a:accent6>
        <a:hlink>
          <a:srgbClr val="666699"/>
        </a:hlink>
        <a:folHlink>
          <a:srgbClr val="9999FF"/>
        </a:folHlink>
      </a:clrScheme>
      <a:clrMap bg1="dk2" tx1="lt1" bg2="dk1" tx2="lt2" accent1="accent1" accent2="accent2" accent3="accent3" accent4="accent4" accent5="accent5" accent6="accent6" hlink="hlink" folHlink="folHlink"/>
    </a:extraClrScheme>
    <a:extraClrScheme>
      <a:clrScheme name="Vízjeles 7">
        <a:dk1>
          <a:srgbClr val="424458"/>
        </a:dk1>
        <a:lt1>
          <a:srgbClr val="FFFFFF"/>
        </a:lt1>
        <a:dk2>
          <a:srgbClr val="000066"/>
        </a:dk2>
        <a:lt2>
          <a:srgbClr val="FFFFFF"/>
        </a:lt2>
        <a:accent1>
          <a:srgbClr val="6666FF"/>
        </a:accent1>
        <a:accent2>
          <a:srgbClr val="333399"/>
        </a:accent2>
        <a:accent3>
          <a:srgbClr val="AAAAB8"/>
        </a:accent3>
        <a:accent4>
          <a:srgbClr val="DADADA"/>
        </a:accent4>
        <a:accent5>
          <a:srgbClr val="B8B8FF"/>
        </a:accent5>
        <a:accent6>
          <a:srgbClr val="2D2D8A"/>
        </a:accent6>
        <a:hlink>
          <a:srgbClr val="FF9900"/>
        </a:hlink>
        <a:folHlink>
          <a:srgbClr val="CCCC00"/>
        </a:folHlink>
      </a:clrScheme>
      <a:clrMap bg1="dk2" tx1="lt1" bg2="dk1" tx2="lt2" accent1="accent1" accent2="accent2" accent3="accent3" accent4="accent4" accent5="accent5" accent6="accent6" hlink="hlink" folHlink="folHlink"/>
    </a:extraClrScheme>
    <a:extraClrScheme>
      <a:clrScheme name="Vízjeles 8">
        <a:dk1>
          <a:srgbClr val="1C1C1C"/>
        </a:dk1>
        <a:lt1>
          <a:srgbClr val="FFFFCC"/>
        </a:lt1>
        <a:dk2>
          <a:srgbClr val="390B20"/>
        </a:dk2>
        <a:lt2>
          <a:srgbClr val="FFFFCC"/>
        </a:lt2>
        <a:accent1>
          <a:srgbClr val="FF916F"/>
        </a:accent1>
        <a:accent2>
          <a:srgbClr val="561450"/>
        </a:accent2>
        <a:accent3>
          <a:srgbClr val="AEAAAB"/>
        </a:accent3>
        <a:accent4>
          <a:srgbClr val="DADAAE"/>
        </a:accent4>
        <a:accent5>
          <a:srgbClr val="FFC7BB"/>
        </a:accent5>
        <a:accent6>
          <a:srgbClr val="4D1148"/>
        </a:accent6>
        <a:hlink>
          <a:srgbClr val="637D95"/>
        </a:hlink>
        <a:folHlink>
          <a:srgbClr val="FFCC00"/>
        </a:folHlink>
      </a:clrScheme>
      <a:clrMap bg1="dk2" tx1="lt1" bg2="dk1" tx2="lt2" accent1="accent1" accent2="accent2" accent3="accent3" accent4="accent4" accent5="accent5" accent6="accent6" hlink="hlink" folHlink="folHlink"/>
    </a:extraClrScheme>
    <a:extraClrScheme>
      <a:clrScheme name="Vízjeles 9">
        <a:dk1>
          <a:srgbClr val="4C0000"/>
        </a:dk1>
        <a:lt1>
          <a:srgbClr val="FFFFFF"/>
        </a:lt1>
        <a:dk2>
          <a:srgbClr val="722104"/>
        </a:dk2>
        <a:lt2>
          <a:srgbClr val="FFFFFF"/>
        </a:lt2>
        <a:accent1>
          <a:srgbClr val="CC6600"/>
        </a:accent1>
        <a:accent2>
          <a:srgbClr val="8A2E00"/>
        </a:accent2>
        <a:accent3>
          <a:srgbClr val="BCABAA"/>
        </a:accent3>
        <a:accent4>
          <a:srgbClr val="DADADA"/>
        </a:accent4>
        <a:accent5>
          <a:srgbClr val="E2B8AA"/>
        </a:accent5>
        <a:accent6>
          <a:srgbClr val="7D2900"/>
        </a:accent6>
        <a:hlink>
          <a:srgbClr val="FFCC00"/>
        </a:hlink>
        <a:folHlink>
          <a:srgbClr val="FF990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Watermark</Template>
  <TotalTime>1322</TotalTime>
  <Words>855</Words>
  <Application>Microsoft Office PowerPoint</Application>
  <PresentationFormat>A4 (210x297 mm)</PresentationFormat>
  <Paragraphs>163</Paragraphs>
  <Slides>14</Slides>
  <Notes>0</Notes>
  <HiddenSlides>0</HiddenSlides>
  <MMClips>0</MMClips>
  <ScaleCrop>false</ScaleCrop>
  <HeadingPairs>
    <vt:vector size="4" baseType="variant">
      <vt:variant>
        <vt:lpstr>Téma</vt:lpstr>
      </vt:variant>
      <vt:variant>
        <vt:i4>4</vt:i4>
      </vt:variant>
      <vt:variant>
        <vt:lpstr>Diacímek</vt:lpstr>
      </vt:variant>
      <vt:variant>
        <vt:i4>14</vt:i4>
      </vt:variant>
    </vt:vector>
  </HeadingPairs>
  <TitlesOfParts>
    <vt:vector size="18" baseType="lpstr">
      <vt:lpstr>Vízjeles</vt:lpstr>
      <vt:lpstr>1_Vízjeles</vt:lpstr>
      <vt:lpstr>4_Vízjeles</vt:lpstr>
      <vt:lpstr>5_Vízjeles</vt:lpstr>
      <vt:lpstr>1. dia</vt:lpstr>
      <vt:lpstr>2. dia</vt:lpstr>
      <vt:lpstr>3. dia</vt:lpstr>
      <vt:lpstr>4. dia</vt:lpstr>
      <vt:lpstr>5. dia</vt:lpstr>
      <vt:lpstr>6. dia</vt:lpstr>
      <vt:lpstr>7. dia</vt:lpstr>
      <vt:lpstr>8. dia</vt:lpstr>
      <vt:lpstr>9. dia</vt:lpstr>
      <vt:lpstr>10. dia</vt:lpstr>
      <vt:lpstr>11. dia</vt:lpstr>
      <vt:lpstr>12. dia</vt:lpstr>
      <vt:lpstr>13. dia</vt:lpstr>
      <vt:lpstr>14. dia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dia</dc:title>
  <dc:creator>Anna</dc:creator>
  <cp:lastModifiedBy>Dr. Bodoky György</cp:lastModifiedBy>
  <cp:revision>102</cp:revision>
  <dcterms:created xsi:type="dcterms:W3CDTF">2008-11-05T10:19:08Z</dcterms:created>
  <dcterms:modified xsi:type="dcterms:W3CDTF">2016-11-16T19:23:49Z</dcterms:modified>
</cp:coreProperties>
</file>